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Lst>
  <p:notesMasterIdLst>
    <p:notesMasterId r:id="rId14"/>
  </p:notesMasterIdLst>
  <p:handoutMasterIdLst>
    <p:handoutMasterId r:id="rId15"/>
  </p:handoutMasterIdLst>
  <p:sldIdLst>
    <p:sldId id="321" r:id="rId2"/>
    <p:sldId id="327" r:id="rId3"/>
    <p:sldId id="338" r:id="rId4"/>
    <p:sldId id="339" r:id="rId5"/>
    <p:sldId id="340" r:id="rId6"/>
    <p:sldId id="341" r:id="rId7"/>
    <p:sldId id="342" r:id="rId8"/>
    <p:sldId id="343" r:id="rId9"/>
    <p:sldId id="328" r:id="rId10"/>
    <p:sldId id="344" r:id="rId11"/>
    <p:sldId id="345" r:id="rId12"/>
    <p:sldId id="337" r:id="rId13"/>
  </p:sldIdLst>
  <p:sldSz cx="9144000" cy="6858000" type="screen4x3"/>
  <p:notesSz cx="6858000" cy="9674225"/>
  <p:defaultTextStyle>
    <a:defPPr>
      <a:defRPr lang="en-GB"/>
    </a:defPPr>
    <a:lvl1pPr algn="l" defTabSz="449263" rtl="0" fontAlgn="base">
      <a:spcBef>
        <a:spcPct val="0"/>
      </a:spcBef>
      <a:spcAft>
        <a:spcPct val="0"/>
      </a:spcAft>
      <a:defRPr kern="1200">
        <a:solidFill>
          <a:schemeClr val="tx1"/>
        </a:solidFill>
        <a:latin typeface="Arial" charset="0"/>
        <a:ea typeface="+mn-ea"/>
        <a:cs typeface="+mn-cs"/>
      </a:defRPr>
    </a:lvl1pPr>
    <a:lvl2pPr marL="457200" algn="l" defTabSz="449263" rtl="0" fontAlgn="base">
      <a:spcBef>
        <a:spcPct val="0"/>
      </a:spcBef>
      <a:spcAft>
        <a:spcPct val="0"/>
      </a:spcAft>
      <a:defRPr kern="1200">
        <a:solidFill>
          <a:schemeClr val="tx1"/>
        </a:solidFill>
        <a:latin typeface="Arial" charset="0"/>
        <a:ea typeface="+mn-ea"/>
        <a:cs typeface="+mn-cs"/>
      </a:defRPr>
    </a:lvl2pPr>
    <a:lvl3pPr marL="914400" algn="l" defTabSz="449263" rtl="0" fontAlgn="base">
      <a:spcBef>
        <a:spcPct val="0"/>
      </a:spcBef>
      <a:spcAft>
        <a:spcPct val="0"/>
      </a:spcAft>
      <a:defRPr kern="1200">
        <a:solidFill>
          <a:schemeClr val="tx1"/>
        </a:solidFill>
        <a:latin typeface="Arial" charset="0"/>
        <a:ea typeface="+mn-ea"/>
        <a:cs typeface="+mn-cs"/>
      </a:defRPr>
    </a:lvl3pPr>
    <a:lvl4pPr marL="1371600" algn="l" defTabSz="449263" rtl="0" fontAlgn="base">
      <a:spcBef>
        <a:spcPct val="0"/>
      </a:spcBef>
      <a:spcAft>
        <a:spcPct val="0"/>
      </a:spcAft>
      <a:defRPr kern="1200">
        <a:solidFill>
          <a:schemeClr val="tx1"/>
        </a:solidFill>
        <a:latin typeface="Arial" charset="0"/>
        <a:ea typeface="+mn-ea"/>
        <a:cs typeface="+mn-cs"/>
      </a:defRPr>
    </a:lvl4pPr>
    <a:lvl5pPr marL="1828800" algn="l" defTabSz="449263"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170E83"/>
    <a:srgbClr val="000066"/>
    <a:srgbClr val="FAD54C"/>
    <a:srgbClr val="E70B0B"/>
    <a:srgbClr val="ECEFF2"/>
    <a:srgbClr val="D2D9E2"/>
    <a:srgbClr val="B0BDCC"/>
    <a:srgbClr val="C8D2D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1" autoAdjust="0"/>
    <p:restoredTop sz="94491" autoAdjust="0"/>
  </p:normalViewPr>
  <p:slideViewPr>
    <p:cSldViewPr snapToGrid="0" snapToObjects="1">
      <p:cViewPr varScale="1">
        <p:scale>
          <a:sx n="65" d="100"/>
          <a:sy n="65" d="100"/>
        </p:scale>
        <p:origin x="-1446" y="-102"/>
      </p:cViewPr>
      <p:guideLst>
        <p:guide orient="horz" pos="2160"/>
        <p:guide pos="4558"/>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1332"/>
    </p:cViewPr>
  </p:sorterViewPr>
  <p:notesViewPr>
    <p:cSldViewPr snapToGrid="0" snapToObjects="1">
      <p:cViewPr varScale="1">
        <p:scale>
          <a:sx n="74" d="100"/>
          <a:sy n="74" d="100"/>
        </p:scale>
        <p:origin x="-1668" y="-108"/>
      </p:cViewPr>
      <p:guideLst>
        <p:guide orient="horz" pos="3047"/>
        <p:guide pos="2160"/>
      </p:guideLst>
    </p:cSldViewPr>
  </p:notes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58" name="Rectangle 2"/>
          <p:cNvSpPr>
            <a:spLocks noGrp="1" noChangeArrowheads="1"/>
          </p:cNvSpPr>
          <p:nvPr>
            <p:ph type="hdr" sz="quarter"/>
          </p:nvPr>
        </p:nvSpPr>
        <p:spPr bwMode="auto">
          <a:xfrm>
            <a:off x="0" y="0"/>
            <a:ext cx="2971800" cy="484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93000"/>
              </a:lnSpc>
              <a:buClr>
                <a:srgbClr val="000000"/>
              </a:buClr>
              <a:buSzPct val="100000"/>
              <a:buFont typeface="Arial" charset="0"/>
              <a:buNone/>
              <a:defRPr sz="1200">
                <a:solidFill>
                  <a:srgbClr val="000000"/>
                </a:solidFill>
              </a:defRPr>
            </a:lvl1pPr>
          </a:lstStyle>
          <a:p>
            <a:endParaRPr lang="de-DE"/>
          </a:p>
        </p:txBody>
      </p:sp>
      <p:sp>
        <p:nvSpPr>
          <p:cNvPr id="121859" name="Rectangle 3"/>
          <p:cNvSpPr>
            <a:spLocks noGrp="1" noChangeArrowheads="1"/>
          </p:cNvSpPr>
          <p:nvPr>
            <p:ph type="dt" sz="quarter" idx="1"/>
          </p:nvPr>
        </p:nvSpPr>
        <p:spPr bwMode="auto">
          <a:xfrm>
            <a:off x="3884613" y="0"/>
            <a:ext cx="2971800" cy="484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93000"/>
              </a:lnSpc>
              <a:buClr>
                <a:srgbClr val="000000"/>
              </a:buClr>
              <a:buSzPct val="100000"/>
              <a:buFont typeface="Arial" charset="0"/>
              <a:buNone/>
              <a:defRPr sz="1200">
                <a:solidFill>
                  <a:srgbClr val="000000"/>
                </a:solidFill>
              </a:defRPr>
            </a:lvl1pPr>
          </a:lstStyle>
          <a:p>
            <a:endParaRPr lang="de-DE"/>
          </a:p>
        </p:txBody>
      </p:sp>
      <p:sp>
        <p:nvSpPr>
          <p:cNvPr id="121860" name="Rectangle 4"/>
          <p:cNvSpPr>
            <a:spLocks noGrp="1" noChangeArrowheads="1"/>
          </p:cNvSpPr>
          <p:nvPr>
            <p:ph type="ftr" sz="quarter" idx="2"/>
          </p:nvPr>
        </p:nvSpPr>
        <p:spPr bwMode="auto">
          <a:xfrm>
            <a:off x="0" y="9188450"/>
            <a:ext cx="2971800" cy="4841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93000"/>
              </a:lnSpc>
              <a:buClr>
                <a:srgbClr val="000000"/>
              </a:buClr>
              <a:buSzPct val="100000"/>
              <a:buFont typeface="Arial" charset="0"/>
              <a:buNone/>
              <a:defRPr sz="1200">
                <a:solidFill>
                  <a:srgbClr val="000000"/>
                </a:solidFill>
              </a:defRPr>
            </a:lvl1pPr>
          </a:lstStyle>
          <a:p>
            <a:endParaRPr lang="de-DE"/>
          </a:p>
        </p:txBody>
      </p:sp>
      <p:sp>
        <p:nvSpPr>
          <p:cNvPr id="121861" name="Rectangle 5"/>
          <p:cNvSpPr>
            <a:spLocks noGrp="1" noChangeArrowheads="1"/>
          </p:cNvSpPr>
          <p:nvPr>
            <p:ph type="sldNum" sz="quarter" idx="3"/>
          </p:nvPr>
        </p:nvSpPr>
        <p:spPr bwMode="auto">
          <a:xfrm>
            <a:off x="3884613" y="9188450"/>
            <a:ext cx="2971800" cy="4841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93000"/>
              </a:lnSpc>
              <a:buClr>
                <a:srgbClr val="000000"/>
              </a:buClr>
              <a:buSzPct val="100000"/>
              <a:buFont typeface="Arial" charset="0"/>
              <a:buNone/>
              <a:defRPr sz="1200">
                <a:solidFill>
                  <a:srgbClr val="000000"/>
                </a:solidFill>
              </a:defRPr>
            </a:lvl1pPr>
          </a:lstStyle>
          <a:p>
            <a:fld id="{195AE3BF-A2C6-4596-A795-7DF1B63BADCC}" type="slidenum">
              <a:rPr lang="de-DE"/>
              <a:pPr/>
              <a:t>‹Nr.›</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858000" cy="9674225"/>
          </a:xfrm>
          <a:prstGeom prst="roundRect">
            <a:avLst>
              <a:gd name="adj" fmla="val 23"/>
            </a:avLst>
          </a:prstGeom>
          <a:solidFill>
            <a:srgbClr val="FFFFFF"/>
          </a:solidFill>
          <a:ln w="9525">
            <a:noFill/>
            <a:round/>
            <a:headEnd/>
            <a:tailEnd/>
          </a:ln>
          <a:effectLst/>
        </p:spPr>
        <p:txBody>
          <a:bodyPr wrap="none" anchor="ctr"/>
          <a:lstStyle/>
          <a:p>
            <a:endParaRPr lang="de-DE"/>
          </a:p>
        </p:txBody>
      </p:sp>
      <p:sp>
        <p:nvSpPr>
          <p:cNvPr id="2050" name="Rectangle 2"/>
          <p:cNvSpPr>
            <a:spLocks noGrp="1" noChangeArrowheads="1"/>
          </p:cNvSpPr>
          <p:nvPr>
            <p:ph type="hdr"/>
          </p:nvPr>
        </p:nvSpPr>
        <p:spPr bwMode="auto">
          <a:xfrm>
            <a:off x="0" y="0"/>
            <a:ext cx="2970213" cy="48260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ea typeface="Lucida Sans Unicode" pitchFamily="34" charset="0"/>
                <a:cs typeface="Lucida Sans Unicode" pitchFamily="34" charset="0"/>
              </a:defRPr>
            </a:lvl1pPr>
          </a:lstStyle>
          <a:p>
            <a:endParaRPr lang="en-GB"/>
          </a:p>
        </p:txBody>
      </p:sp>
      <p:sp>
        <p:nvSpPr>
          <p:cNvPr id="2051" name="Rectangle 3"/>
          <p:cNvSpPr>
            <a:spLocks noGrp="1" noChangeArrowheads="1"/>
          </p:cNvSpPr>
          <p:nvPr>
            <p:ph type="dt"/>
          </p:nvPr>
        </p:nvSpPr>
        <p:spPr bwMode="auto">
          <a:xfrm>
            <a:off x="3884613" y="0"/>
            <a:ext cx="2970212" cy="48260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ea typeface="Lucida Sans Unicode" pitchFamily="34" charset="0"/>
                <a:cs typeface="Lucida Sans Unicode" pitchFamily="34" charset="0"/>
              </a:defRPr>
            </a:lvl1pPr>
          </a:lstStyle>
          <a:p>
            <a:endParaRPr lang="en-GB"/>
          </a:p>
        </p:txBody>
      </p:sp>
      <p:sp>
        <p:nvSpPr>
          <p:cNvPr id="2052" name="Rectangle 4"/>
          <p:cNvSpPr>
            <a:spLocks noGrp="1" noRot="1" noChangeAspect="1" noChangeArrowheads="1"/>
          </p:cNvSpPr>
          <p:nvPr>
            <p:ph type="sldImg"/>
          </p:nvPr>
        </p:nvSpPr>
        <p:spPr bwMode="auto">
          <a:xfrm>
            <a:off x="1011238" y="725488"/>
            <a:ext cx="4833937" cy="3625850"/>
          </a:xfrm>
          <a:prstGeom prst="rect">
            <a:avLst/>
          </a:prstGeom>
          <a:solidFill>
            <a:srgbClr val="FFFFFF"/>
          </a:solidFill>
          <a:ln w="9360">
            <a:solidFill>
              <a:srgbClr val="000000"/>
            </a:solidFill>
            <a:miter lim="800000"/>
            <a:headEnd/>
            <a:tailEnd/>
          </a:ln>
          <a:effectLst/>
        </p:spPr>
      </p:sp>
      <p:sp>
        <p:nvSpPr>
          <p:cNvPr id="2053" name="Rectangle 5"/>
          <p:cNvSpPr>
            <a:spLocks noGrp="1" noChangeArrowheads="1"/>
          </p:cNvSpPr>
          <p:nvPr>
            <p:ph type="body"/>
          </p:nvPr>
        </p:nvSpPr>
        <p:spPr bwMode="auto">
          <a:xfrm>
            <a:off x="685800" y="4595813"/>
            <a:ext cx="5484813" cy="4351337"/>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endParaRPr lang="de-DE" smtClean="0"/>
          </a:p>
        </p:txBody>
      </p:sp>
      <p:sp>
        <p:nvSpPr>
          <p:cNvPr id="2054" name="Rectangle 6"/>
          <p:cNvSpPr>
            <a:spLocks noGrp="1" noChangeArrowheads="1"/>
          </p:cNvSpPr>
          <p:nvPr>
            <p:ph type="ftr"/>
          </p:nvPr>
        </p:nvSpPr>
        <p:spPr bwMode="auto">
          <a:xfrm>
            <a:off x="0" y="9188450"/>
            <a:ext cx="2970213" cy="482600"/>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ea typeface="Lucida Sans Unicode" pitchFamily="34" charset="0"/>
                <a:cs typeface="Lucida Sans Unicode" pitchFamily="34" charset="0"/>
              </a:defRPr>
            </a:lvl1pPr>
          </a:lstStyle>
          <a:p>
            <a:endParaRPr lang="en-GB"/>
          </a:p>
        </p:txBody>
      </p:sp>
      <p:sp>
        <p:nvSpPr>
          <p:cNvPr id="2055" name="Rectangle 7"/>
          <p:cNvSpPr>
            <a:spLocks noGrp="1" noChangeArrowheads="1"/>
          </p:cNvSpPr>
          <p:nvPr>
            <p:ph type="sldNum"/>
          </p:nvPr>
        </p:nvSpPr>
        <p:spPr bwMode="auto">
          <a:xfrm>
            <a:off x="3884613" y="9188450"/>
            <a:ext cx="2970212" cy="482600"/>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ea typeface="Lucida Sans Unicode" pitchFamily="34" charset="0"/>
                <a:cs typeface="Lucida Sans Unicode" pitchFamily="34" charset="0"/>
              </a:defRPr>
            </a:lvl1pPr>
          </a:lstStyle>
          <a:p>
            <a:fld id="{0F235854-620E-48AE-9461-AA0907316247}" type="slidenum">
              <a:rPr lang="en-GB"/>
              <a:pPr/>
              <a:t>‹Nr.›</a:t>
            </a:fld>
            <a:endParaRPr lang="en-GB"/>
          </a:p>
        </p:txBody>
      </p:sp>
    </p:spTree>
  </p:cSld>
  <p:clrMap bg1="lt1" tx1="dk1" bg2="lt2" tx2="dk2" accent1="accent1" accent2="accent2" accent3="accent3" accent4="accent4" accent5="accent5" accent6="accent6" hlink="hlink" folHlink="folHlink"/>
  <p:notesStyle>
    <a:lvl1pPr algn="l" defTabSz="449263" rtl="0" fontAlgn="base">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fontAlgn="base">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fontAlgn="base">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fontAlgn="base">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fontAlgn="base">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Foliennummernplatzhalter 3"/>
          <p:cNvSpPr>
            <a:spLocks noGrp="1"/>
          </p:cNvSpPr>
          <p:nvPr>
            <p:ph type="sldNum" sz="quarter" idx="10"/>
          </p:nvPr>
        </p:nvSpPr>
        <p:spPr/>
        <p:txBody>
          <a:bodyPr/>
          <a:lstStyle>
            <a:lvl1pPr>
              <a:defRPr/>
            </a:lvl1pPr>
          </a:lstStyle>
          <a:p>
            <a:fld id="{6869192C-B469-4CFA-BC7A-1AC072FAD899}" type="slidenum">
              <a:rPr lang="de-DE" smtClean="0"/>
              <a:pPr/>
              <a:t>‹Nr.›</a:t>
            </a:fld>
            <a:endParaRPr lang="de-DE" dirty="0"/>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lvl1pPr>
              <a:defRPr/>
            </a:lvl1pPr>
          </a:lstStyle>
          <a:p>
            <a:r>
              <a:rPr lang="de-DE" dirty="0" smtClean="0"/>
              <a:t>1.</a:t>
            </a:r>
            <a:fld id="{3FE33980-1C48-48A5-BB38-4E0086844D0F}" type="slidenum">
              <a:rPr lang="de-DE" smtClean="0"/>
              <a:pPr/>
              <a:t>‹Nr.›</a:t>
            </a:fld>
            <a:endParaRPr lang="de-DE" dirty="0"/>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388938"/>
            <a:ext cx="2057400" cy="5865812"/>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388938"/>
            <a:ext cx="6019800" cy="5865812"/>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lvl1pPr>
              <a:defRPr/>
            </a:lvl1pPr>
          </a:lstStyle>
          <a:p>
            <a:r>
              <a:rPr lang="de-DE" dirty="0" smtClean="0"/>
              <a:t>1.</a:t>
            </a:r>
            <a:fld id="{CE960EFF-0568-49B3-932D-211B61BA5D7E}" type="slidenum">
              <a:rPr lang="de-DE" smtClean="0"/>
              <a:pPr/>
              <a:t>‹Nr.›</a:t>
            </a:fld>
            <a:endParaRPr lang="de-DE" dirty="0"/>
          </a:p>
        </p:txBody>
      </p:sp>
    </p:spTree>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388938"/>
            <a:ext cx="6096000" cy="533400"/>
          </a:xfrm>
        </p:spPr>
        <p:txBody>
          <a:bodyPr/>
          <a:lstStyle/>
          <a:p>
            <a:r>
              <a:rPr lang="de-DE" smtClean="0"/>
              <a:t>Titelmasterformat durch Klicken bearbeiten</a:t>
            </a:r>
            <a:endParaRPr lang="de-DE"/>
          </a:p>
        </p:txBody>
      </p:sp>
      <p:sp>
        <p:nvSpPr>
          <p:cNvPr id="3" name="Tabellenplatzhalter 2"/>
          <p:cNvSpPr>
            <a:spLocks noGrp="1"/>
          </p:cNvSpPr>
          <p:nvPr>
            <p:ph type="tbl" idx="1"/>
          </p:nvPr>
        </p:nvSpPr>
        <p:spPr>
          <a:xfrm>
            <a:off x="457200" y="1377950"/>
            <a:ext cx="8229600" cy="4876800"/>
          </a:xfrm>
        </p:spPr>
        <p:txBody>
          <a:bodyPr/>
          <a:lstStyle/>
          <a:p>
            <a:endParaRPr lang="de-DE"/>
          </a:p>
        </p:txBody>
      </p:sp>
      <p:sp>
        <p:nvSpPr>
          <p:cNvPr id="4" name="Foliennummernplatzhalter 3"/>
          <p:cNvSpPr>
            <a:spLocks noGrp="1"/>
          </p:cNvSpPr>
          <p:nvPr>
            <p:ph type="sldNum" sz="quarter" idx="10"/>
          </p:nvPr>
        </p:nvSpPr>
        <p:spPr>
          <a:xfrm>
            <a:off x="3730625" y="6472238"/>
            <a:ext cx="2133600" cy="244475"/>
          </a:xfrm>
        </p:spPr>
        <p:txBody>
          <a:bodyPr/>
          <a:lstStyle>
            <a:lvl1pPr>
              <a:defRPr/>
            </a:lvl1pPr>
          </a:lstStyle>
          <a:p>
            <a:r>
              <a:rPr lang="de-DE" dirty="0" smtClean="0"/>
              <a:t>1.</a:t>
            </a:r>
            <a:fld id="{10065339-7779-4942-B250-C236F2F6B74C}" type="slidenum">
              <a:rPr lang="de-DE" smtClean="0"/>
              <a:pPr/>
              <a:t>‹Nr.›</a:t>
            </a:fld>
            <a:endParaRPr lang="de-DE" dirty="0"/>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Foliennummernplatzhalter 3"/>
          <p:cNvSpPr>
            <a:spLocks noGrp="1"/>
          </p:cNvSpPr>
          <p:nvPr>
            <p:ph type="sldNum" sz="quarter" idx="10"/>
          </p:nvPr>
        </p:nvSpPr>
        <p:spPr/>
        <p:txBody>
          <a:bodyPr/>
          <a:lstStyle>
            <a:lvl1pPr>
              <a:defRPr/>
            </a:lvl1pPr>
          </a:lstStyle>
          <a:p>
            <a:fld id="{042CD8CD-98FB-46AC-9FDA-91DFBE97F921}" type="slidenum">
              <a:rPr lang="de-DE" smtClean="0"/>
              <a:pPr/>
              <a:t>‹Nr.›</a:t>
            </a:fld>
            <a:endParaRPr lang="de-DE" dirty="0"/>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377950"/>
            <a:ext cx="40386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377950"/>
            <a:ext cx="40386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oliennummernplatzhalter 4"/>
          <p:cNvSpPr>
            <a:spLocks noGrp="1"/>
          </p:cNvSpPr>
          <p:nvPr>
            <p:ph type="sldNum" sz="quarter" idx="10"/>
          </p:nvPr>
        </p:nvSpPr>
        <p:spPr/>
        <p:txBody>
          <a:bodyPr/>
          <a:lstStyle>
            <a:lvl1pPr>
              <a:defRPr/>
            </a:lvl1pPr>
          </a:lstStyle>
          <a:p>
            <a:fld id="{99176CEE-E653-4553-B53D-FD13B96C6B48}" type="slidenum">
              <a:rPr lang="de-DE" smtClean="0"/>
              <a:pPr/>
              <a:t>‹Nr.›</a:t>
            </a:fld>
            <a:endParaRPr lang="de-DE" dirty="0"/>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oliennummernplatzhalter 6"/>
          <p:cNvSpPr>
            <a:spLocks noGrp="1"/>
          </p:cNvSpPr>
          <p:nvPr>
            <p:ph type="sldNum" sz="quarter" idx="10"/>
          </p:nvPr>
        </p:nvSpPr>
        <p:spPr/>
        <p:txBody>
          <a:bodyPr/>
          <a:lstStyle>
            <a:lvl1pPr>
              <a:defRPr/>
            </a:lvl1pPr>
          </a:lstStyle>
          <a:p>
            <a:fld id="{94B459C6-65E2-468B-991A-D4645DEAC419}" type="slidenum">
              <a:rPr lang="de-DE" smtClean="0"/>
              <a:pPr/>
              <a:t>‹Nr.›</a:t>
            </a:fld>
            <a:endParaRPr lang="de-DE" dirty="0"/>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oliennummernplatzhalter 2"/>
          <p:cNvSpPr>
            <a:spLocks noGrp="1"/>
          </p:cNvSpPr>
          <p:nvPr>
            <p:ph type="sldNum" sz="quarter" idx="10"/>
          </p:nvPr>
        </p:nvSpPr>
        <p:spPr/>
        <p:txBody>
          <a:bodyPr/>
          <a:lstStyle>
            <a:lvl1pPr>
              <a:defRPr/>
            </a:lvl1pPr>
          </a:lstStyle>
          <a:p>
            <a:fld id="{418AAFEE-DC44-428C-9E73-15969746C68E}" type="slidenum">
              <a:rPr lang="de-DE" smtClean="0"/>
              <a:pPr/>
              <a:t>‹Nr.›</a:t>
            </a:fld>
            <a:endParaRPr lang="de-DE" dirty="0"/>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lvl1pPr>
              <a:defRPr/>
            </a:lvl1pPr>
          </a:lstStyle>
          <a:p>
            <a:fld id="{7A4C9D83-E5D3-4840-8E2B-8C5359F71E8D}" type="slidenum">
              <a:rPr lang="de-DE" smtClean="0"/>
              <a:pPr/>
              <a:t>‹Nr.›</a:t>
            </a:fld>
            <a:endParaRPr lang="de-DE" dirty="0"/>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oliennummernplatzhalter 4"/>
          <p:cNvSpPr>
            <a:spLocks noGrp="1"/>
          </p:cNvSpPr>
          <p:nvPr>
            <p:ph type="sldNum" sz="quarter" idx="10"/>
          </p:nvPr>
        </p:nvSpPr>
        <p:spPr/>
        <p:txBody>
          <a:bodyPr/>
          <a:lstStyle>
            <a:lvl1pPr>
              <a:defRPr/>
            </a:lvl1pPr>
          </a:lstStyle>
          <a:p>
            <a:fld id="{6F1BBA8A-20C8-40DB-A7F6-9AF5E153F650}" type="slidenum">
              <a:rPr lang="de-DE" smtClean="0"/>
              <a:pPr/>
              <a:t>‹Nr.›</a:t>
            </a:fld>
            <a:endParaRPr lang="de-DE" dirty="0"/>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oliennummernplatzhalter 4"/>
          <p:cNvSpPr>
            <a:spLocks noGrp="1"/>
          </p:cNvSpPr>
          <p:nvPr>
            <p:ph type="sldNum" sz="quarter" idx="10"/>
          </p:nvPr>
        </p:nvSpPr>
        <p:spPr/>
        <p:txBody>
          <a:bodyPr/>
          <a:lstStyle>
            <a:lvl1pPr>
              <a:defRPr/>
            </a:lvl1pPr>
          </a:lstStyle>
          <a:p>
            <a:fld id="{5336DB06-7A4C-42D2-89C3-591803DEE66C}" type="slidenum">
              <a:rPr lang="de-DE" smtClean="0"/>
              <a:pPr/>
              <a:t>‹Nr.›</a:t>
            </a:fld>
            <a:endParaRPr lang="de-DE" dirty="0"/>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bwMode="auto">
          <a:xfrm>
            <a:off x="457200" y="388938"/>
            <a:ext cx="6096000" cy="533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de-DE" smtClean="0"/>
              <a:t>Titelmasterformat durch Klicken bearbeiten</a:t>
            </a:r>
          </a:p>
        </p:txBody>
      </p:sp>
      <p:sp>
        <p:nvSpPr>
          <p:cNvPr id="115715" name="Rectangle 3"/>
          <p:cNvSpPr>
            <a:spLocks noGrp="1" noChangeArrowheads="1"/>
          </p:cNvSpPr>
          <p:nvPr>
            <p:ph type="body" idx="1"/>
          </p:nvPr>
        </p:nvSpPr>
        <p:spPr bwMode="auto">
          <a:xfrm>
            <a:off x="457200" y="1377950"/>
            <a:ext cx="8229600" cy="4876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0"/>
            <a:r>
              <a:rPr lang="de-DE" smtClean="0"/>
              <a:t>Zweite Ebene</a:t>
            </a:r>
          </a:p>
          <a:p>
            <a:pPr lvl="0"/>
            <a:r>
              <a:rPr lang="de-DE" smtClean="0"/>
              <a:t>Dritte Ebene</a:t>
            </a:r>
          </a:p>
          <a:p>
            <a:pPr lvl="0"/>
            <a:r>
              <a:rPr lang="de-DE" smtClean="0"/>
              <a:t>Vierte Ebene</a:t>
            </a:r>
          </a:p>
          <a:p>
            <a:pPr lvl="0"/>
            <a:r>
              <a:rPr lang="de-DE" smtClean="0"/>
              <a:t>Fünfte Ebene</a:t>
            </a:r>
          </a:p>
        </p:txBody>
      </p:sp>
      <p:sp>
        <p:nvSpPr>
          <p:cNvPr id="115718" name="Rectangle 6"/>
          <p:cNvSpPr>
            <a:spLocks noGrp="1" noChangeArrowheads="1"/>
          </p:cNvSpPr>
          <p:nvPr>
            <p:ph type="sldNum" sz="quarter" idx="4"/>
          </p:nvPr>
        </p:nvSpPr>
        <p:spPr bwMode="auto">
          <a:xfrm>
            <a:off x="3502016" y="6446480"/>
            <a:ext cx="2133600" cy="4115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2000">
                <a:solidFill>
                  <a:srgbClr val="170E83"/>
                </a:solidFill>
                <a:latin typeface="+mn-lt"/>
              </a:defRPr>
            </a:lvl1pPr>
          </a:lstStyle>
          <a:p>
            <a:fld id="{4165643C-076D-490A-B253-3480417F6E4B}" type="slidenum">
              <a:rPr lang="de-DE" smtClean="0"/>
              <a:pPr/>
              <a:t>‹Nr.›</a:t>
            </a:fld>
            <a:endParaRPr lang="de-DE" dirty="0"/>
          </a:p>
        </p:txBody>
      </p:sp>
      <p:sp>
        <p:nvSpPr>
          <p:cNvPr id="115725" name="Rectangle 13"/>
          <p:cNvSpPr>
            <a:spLocks noChangeArrowheads="1"/>
          </p:cNvSpPr>
          <p:nvPr userDrawn="1"/>
        </p:nvSpPr>
        <p:spPr bwMode="auto">
          <a:xfrm>
            <a:off x="7132638" y="6461125"/>
            <a:ext cx="1631950" cy="244475"/>
          </a:xfrm>
          <a:prstGeom prst="rect">
            <a:avLst/>
          </a:prstGeom>
          <a:noFill/>
          <a:ln w="9525">
            <a:noFill/>
            <a:miter lim="800000"/>
            <a:headEnd/>
            <a:tailEnd/>
          </a:ln>
          <a:effectLst/>
        </p:spPr>
        <p:txBody>
          <a:bodyPr wrap="none">
            <a:spAutoFit/>
          </a:bodyPr>
          <a:lstStyle/>
          <a:p>
            <a:pPr defTabSz="914400"/>
            <a:r>
              <a:rPr lang="de-DE" sz="1000" b="1" dirty="0">
                <a:solidFill>
                  <a:schemeClr val="bg1">
                    <a:lumMod val="50000"/>
                  </a:schemeClr>
                </a:solidFill>
                <a:latin typeface="Verdana" pitchFamily="34" charset="0"/>
              </a:rPr>
              <a:t>www.fh-diakonie.de</a:t>
            </a:r>
          </a:p>
        </p:txBody>
      </p:sp>
      <p:pic>
        <p:nvPicPr>
          <p:cNvPr id="115727" name="Picture 15" descr="Logo"/>
          <p:cNvPicPr>
            <a:picLocks noChangeAspect="1" noChangeArrowheads="1"/>
          </p:cNvPicPr>
          <p:nvPr userDrawn="1"/>
        </p:nvPicPr>
        <p:blipFill>
          <a:blip r:embed="rId14" cstate="print"/>
          <a:srcRect/>
          <a:stretch>
            <a:fillRect/>
          </a:stretch>
        </p:blipFill>
        <p:spPr bwMode="auto">
          <a:xfrm>
            <a:off x="6977063" y="188913"/>
            <a:ext cx="1831975" cy="733425"/>
          </a:xfrm>
          <a:prstGeom prst="rect">
            <a:avLst/>
          </a:prstGeom>
          <a:noFill/>
        </p:spPr>
      </p:pic>
      <p:pic>
        <p:nvPicPr>
          <p:cNvPr id="115734" name="Picture 22" descr="Diakonie_Wort_Bild_Marke_RGB"/>
          <p:cNvPicPr>
            <a:picLocks noChangeAspect="1" noChangeArrowheads="1"/>
          </p:cNvPicPr>
          <p:nvPr userDrawn="1"/>
        </p:nvPicPr>
        <p:blipFill>
          <a:blip r:embed="rId15" cstate="print"/>
          <a:srcRect/>
          <a:stretch>
            <a:fillRect/>
          </a:stretch>
        </p:blipFill>
        <p:spPr bwMode="auto">
          <a:xfrm>
            <a:off x="457200" y="6540500"/>
            <a:ext cx="1270000" cy="176213"/>
          </a:xfrm>
          <a:prstGeom prst="rect">
            <a:avLst/>
          </a:prstGeom>
          <a:noFill/>
        </p:spPr>
      </p:pic>
      <p:sp>
        <p:nvSpPr>
          <p:cNvPr id="115735" name="Line 23"/>
          <p:cNvSpPr>
            <a:spLocks noChangeShapeType="1"/>
          </p:cNvSpPr>
          <p:nvPr userDrawn="1"/>
        </p:nvSpPr>
        <p:spPr bwMode="auto">
          <a:xfrm>
            <a:off x="0" y="1000125"/>
            <a:ext cx="9144000" cy="0"/>
          </a:xfrm>
          <a:prstGeom prst="line">
            <a:avLst/>
          </a:prstGeom>
          <a:noFill/>
          <a:ln w="19050">
            <a:solidFill>
              <a:srgbClr val="C8D2DC"/>
            </a:solidFill>
            <a:round/>
            <a:headEnd/>
            <a:tailEnd/>
          </a:ln>
          <a:effectLst/>
        </p:spPr>
        <p:txBody>
          <a:bodyPr/>
          <a:lstStyle/>
          <a:p>
            <a:endParaRPr lang="de-DE"/>
          </a:p>
        </p:txBody>
      </p:sp>
      <p:sp>
        <p:nvSpPr>
          <p:cNvPr id="115736" name="Line 24"/>
          <p:cNvSpPr>
            <a:spLocks noChangeShapeType="1"/>
          </p:cNvSpPr>
          <p:nvPr userDrawn="1"/>
        </p:nvSpPr>
        <p:spPr bwMode="auto">
          <a:xfrm>
            <a:off x="0" y="6415088"/>
            <a:ext cx="9144000" cy="0"/>
          </a:xfrm>
          <a:prstGeom prst="line">
            <a:avLst/>
          </a:prstGeom>
          <a:noFill/>
          <a:ln w="19050">
            <a:solidFill>
              <a:srgbClr val="C8D2DC"/>
            </a:solidFill>
            <a:round/>
            <a:headEnd/>
            <a:tailEnd/>
          </a:ln>
          <a:effectLst/>
        </p:spPr>
        <p:txBody>
          <a:bodyPr/>
          <a:lstStyle/>
          <a:p>
            <a:endParaRPr lang="de-DE"/>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ransition>
    <p:fade thruBlk="1"/>
  </p:transition>
  <p:timing>
    <p:tnLst>
      <p:par>
        <p:cTn id="1" dur="indefinite" restart="never" nodeType="tmRoot"/>
      </p:par>
    </p:tnLst>
  </p:timing>
  <p:hf hdr="0" ftr="0" dt="0"/>
  <p:txStyles>
    <p:titleStyle>
      <a:lvl1pPr algn="l" rtl="0" fontAlgn="base">
        <a:spcBef>
          <a:spcPct val="0"/>
        </a:spcBef>
        <a:spcAft>
          <a:spcPct val="0"/>
        </a:spcAft>
        <a:defRPr sz="3600" b="1">
          <a:solidFill>
            <a:srgbClr val="000099"/>
          </a:solidFill>
          <a:latin typeface="+mj-lt"/>
          <a:ea typeface="+mj-ea"/>
          <a:cs typeface="+mj-cs"/>
        </a:defRPr>
      </a:lvl1pPr>
      <a:lvl2pPr algn="l" rtl="0" fontAlgn="base">
        <a:spcBef>
          <a:spcPct val="0"/>
        </a:spcBef>
        <a:spcAft>
          <a:spcPct val="0"/>
        </a:spcAft>
        <a:defRPr sz="3600" b="1">
          <a:solidFill>
            <a:srgbClr val="000099"/>
          </a:solidFill>
          <a:latin typeface="Frutiger 45 Light" pitchFamily="34" charset="0"/>
        </a:defRPr>
      </a:lvl2pPr>
      <a:lvl3pPr algn="l" rtl="0" fontAlgn="base">
        <a:spcBef>
          <a:spcPct val="0"/>
        </a:spcBef>
        <a:spcAft>
          <a:spcPct val="0"/>
        </a:spcAft>
        <a:defRPr sz="3600" b="1">
          <a:solidFill>
            <a:srgbClr val="000099"/>
          </a:solidFill>
          <a:latin typeface="Frutiger 45 Light" pitchFamily="34" charset="0"/>
        </a:defRPr>
      </a:lvl3pPr>
      <a:lvl4pPr algn="l" rtl="0" fontAlgn="base">
        <a:spcBef>
          <a:spcPct val="0"/>
        </a:spcBef>
        <a:spcAft>
          <a:spcPct val="0"/>
        </a:spcAft>
        <a:defRPr sz="3600" b="1">
          <a:solidFill>
            <a:srgbClr val="000099"/>
          </a:solidFill>
          <a:latin typeface="Frutiger 45 Light" pitchFamily="34" charset="0"/>
        </a:defRPr>
      </a:lvl4pPr>
      <a:lvl5pPr algn="l" rtl="0" fontAlgn="base">
        <a:spcBef>
          <a:spcPct val="0"/>
        </a:spcBef>
        <a:spcAft>
          <a:spcPct val="0"/>
        </a:spcAft>
        <a:defRPr sz="3600" b="1">
          <a:solidFill>
            <a:srgbClr val="000099"/>
          </a:solidFill>
          <a:latin typeface="Frutiger 45 Light" pitchFamily="34" charset="0"/>
        </a:defRPr>
      </a:lvl5pPr>
      <a:lvl6pPr marL="457200" algn="l" rtl="0" fontAlgn="base">
        <a:spcBef>
          <a:spcPct val="0"/>
        </a:spcBef>
        <a:spcAft>
          <a:spcPct val="0"/>
        </a:spcAft>
        <a:defRPr sz="3600" b="1">
          <a:solidFill>
            <a:srgbClr val="000099"/>
          </a:solidFill>
          <a:latin typeface="Frutiger 45 Light" pitchFamily="34" charset="0"/>
        </a:defRPr>
      </a:lvl6pPr>
      <a:lvl7pPr marL="914400" algn="l" rtl="0" fontAlgn="base">
        <a:spcBef>
          <a:spcPct val="0"/>
        </a:spcBef>
        <a:spcAft>
          <a:spcPct val="0"/>
        </a:spcAft>
        <a:defRPr sz="3600" b="1">
          <a:solidFill>
            <a:srgbClr val="000099"/>
          </a:solidFill>
          <a:latin typeface="Frutiger 45 Light" pitchFamily="34" charset="0"/>
        </a:defRPr>
      </a:lvl7pPr>
      <a:lvl8pPr marL="1371600" algn="l" rtl="0" fontAlgn="base">
        <a:spcBef>
          <a:spcPct val="0"/>
        </a:spcBef>
        <a:spcAft>
          <a:spcPct val="0"/>
        </a:spcAft>
        <a:defRPr sz="3600" b="1">
          <a:solidFill>
            <a:srgbClr val="000099"/>
          </a:solidFill>
          <a:latin typeface="Frutiger 45 Light" pitchFamily="34" charset="0"/>
        </a:defRPr>
      </a:lvl8pPr>
      <a:lvl9pPr marL="1828800" algn="l" rtl="0" fontAlgn="base">
        <a:spcBef>
          <a:spcPct val="0"/>
        </a:spcBef>
        <a:spcAft>
          <a:spcPct val="0"/>
        </a:spcAft>
        <a:defRPr sz="3600" b="1">
          <a:solidFill>
            <a:srgbClr val="000099"/>
          </a:solidFill>
          <a:latin typeface="Frutiger 45 Light" pitchFamily="34" charset="0"/>
        </a:defRPr>
      </a:lvl9pPr>
    </p:titleStyle>
    <p:bodyStyle>
      <a:lvl1pPr marL="342900" indent="-342900" algn="l" rtl="0" fontAlgn="base">
        <a:spcBef>
          <a:spcPct val="20000"/>
        </a:spcBef>
        <a:spcAft>
          <a:spcPct val="0"/>
        </a:spcAft>
        <a:buClr>
          <a:srgbClr val="090175"/>
        </a:buClr>
        <a:buFont typeface="Wingdings" pitchFamily="2" charset="2"/>
        <a:buChar char="§"/>
        <a:defRPr sz="2200">
          <a:solidFill>
            <a:schemeClr val="tx1"/>
          </a:solidFill>
          <a:latin typeface="+mn-lt"/>
          <a:ea typeface="+mn-ea"/>
          <a:cs typeface="+mn-cs"/>
        </a:defRPr>
      </a:lvl1pPr>
      <a:lvl2pPr marL="742950" indent="-285750" algn="l" rtl="0" fontAlgn="base">
        <a:spcBef>
          <a:spcPct val="20000"/>
        </a:spcBef>
        <a:spcAft>
          <a:spcPct val="0"/>
        </a:spcAft>
        <a:buClr>
          <a:srgbClr val="090175"/>
        </a:buClr>
        <a:buFont typeface="Wingdings" pitchFamily="2" charset="2"/>
        <a:buChar char="§"/>
        <a:defRPr sz="2200">
          <a:solidFill>
            <a:schemeClr val="tx1"/>
          </a:solidFill>
          <a:latin typeface="Arial" charset="0"/>
        </a:defRPr>
      </a:lvl2pPr>
      <a:lvl3pPr marL="1143000" indent="-228600" algn="l" rtl="0" fontAlgn="base">
        <a:spcBef>
          <a:spcPct val="20000"/>
        </a:spcBef>
        <a:spcAft>
          <a:spcPct val="0"/>
        </a:spcAft>
        <a:buClr>
          <a:srgbClr val="090175"/>
        </a:buClr>
        <a:buFont typeface="Wingdings" pitchFamily="2" charset="2"/>
        <a:buChar char="§"/>
        <a:defRPr sz="2200">
          <a:solidFill>
            <a:schemeClr val="tx1"/>
          </a:solidFill>
          <a:latin typeface="Arial" charset="0"/>
        </a:defRPr>
      </a:lvl3pPr>
      <a:lvl4pPr marL="1600200" indent="-228600" algn="l" rtl="0" fontAlgn="base">
        <a:spcBef>
          <a:spcPct val="20000"/>
        </a:spcBef>
        <a:spcAft>
          <a:spcPct val="0"/>
        </a:spcAft>
        <a:buClr>
          <a:srgbClr val="090175"/>
        </a:buClr>
        <a:buFont typeface="Wingdings" pitchFamily="2" charset="2"/>
        <a:buChar char="§"/>
        <a:defRPr sz="2200">
          <a:solidFill>
            <a:schemeClr val="tx1"/>
          </a:solidFill>
          <a:latin typeface="Arial" charset="0"/>
        </a:defRPr>
      </a:lvl4pPr>
      <a:lvl5pPr marL="2057400" indent="-228600" algn="l" rtl="0" fontAlgn="base">
        <a:spcBef>
          <a:spcPct val="20000"/>
        </a:spcBef>
        <a:spcAft>
          <a:spcPct val="0"/>
        </a:spcAft>
        <a:buClr>
          <a:srgbClr val="090175"/>
        </a:buClr>
        <a:buFont typeface="Wingdings" pitchFamily="2" charset="2"/>
        <a:buChar char="§"/>
        <a:defRPr sz="2200">
          <a:solidFill>
            <a:schemeClr val="tx1"/>
          </a:solidFill>
          <a:latin typeface="Arial" charset="0"/>
        </a:defRPr>
      </a:lvl5pPr>
      <a:lvl6pPr marL="2514600" indent="-228600" algn="l" rtl="0" fontAlgn="base">
        <a:spcBef>
          <a:spcPct val="20000"/>
        </a:spcBef>
        <a:spcAft>
          <a:spcPct val="0"/>
        </a:spcAft>
        <a:buClr>
          <a:srgbClr val="090175"/>
        </a:buClr>
        <a:buFont typeface="Wingdings" pitchFamily="2" charset="2"/>
        <a:buChar char="§"/>
        <a:defRPr sz="2200">
          <a:solidFill>
            <a:schemeClr val="tx1"/>
          </a:solidFill>
          <a:latin typeface="Arial" charset="0"/>
        </a:defRPr>
      </a:lvl6pPr>
      <a:lvl7pPr marL="2971800" indent="-228600" algn="l" rtl="0" fontAlgn="base">
        <a:spcBef>
          <a:spcPct val="20000"/>
        </a:spcBef>
        <a:spcAft>
          <a:spcPct val="0"/>
        </a:spcAft>
        <a:buClr>
          <a:srgbClr val="090175"/>
        </a:buClr>
        <a:buFont typeface="Wingdings" pitchFamily="2" charset="2"/>
        <a:buChar char="§"/>
        <a:defRPr sz="2200">
          <a:solidFill>
            <a:schemeClr val="tx1"/>
          </a:solidFill>
          <a:latin typeface="Arial" charset="0"/>
        </a:defRPr>
      </a:lvl7pPr>
      <a:lvl8pPr marL="3429000" indent="-228600" algn="l" rtl="0" fontAlgn="base">
        <a:spcBef>
          <a:spcPct val="20000"/>
        </a:spcBef>
        <a:spcAft>
          <a:spcPct val="0"/>
        </a:spcAft>
        <a:buClr>
          <a:srgbClr val="090175"/>
        </a:buClr>
        <a:buFont typeface="Wingdings" pitchFamily="2" charset="2"/>
        <a:buChar char="§"/>
        <a:defRPr sz="2200">
          <a:solidFill>
            <a:schemeClr val="tx1"/>
          </a:solidFill>
          <a:latin typeface="Arial" charset="0"/>
        </a:defRPr>
      </a:lvl8pPr>
      <a:lvl9pPr marL="3886200" indent="-228600" algn="l" rtl="0" fontAlgn="base">
        <a:spcBef>
          <a:spcPct val="20000"/>
        </a:spcBef>
        <a:spcAft>
          <a:spcPct val="0"/>
        </a:spcAft>
        <a:buClr>
          <a:srgbClr val="090175"/>
        </a:buClr>
        <a:buFont typeface="Wingdings" pitchFamily="2" charset="2"/>
        <a:buChar char="§"/>
        <a:defRPr sz="22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lernvonmir.fh-diakonie.d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lum contrast="10000"/>
          </a:blip>
          <a:srcRect t="9497" b="10288"/>
          <a:stretch>
            <a:fillRect/>
          </a:stretch>
        </p:blipFill>
        <p:spPr bwMode="auto">
          <a:xfrm>
            <a:off x="8950" y="2022765"/>
            <a:ext cx="9135050" cy="4149435"/>
          </a:xfrm>
          <a:prstGeom prst="rect">
            <a:avLst/>
          </a:prstGeom>
          <a:noFill/>
          <a:ln w="9525">
            <a:noFill/>
            <a:miter lim="800000"/>
            <a:headEnd/>
            <a:tailEnd/>
          </a:ln>
        </p:spPr>
      </p:pic>
      <p:sp>
        <p:nvSpPr>
          <p:cNvPr id="3" name="Foliennummernplatzhalter 3"/>
          <p:cNvSpPr>
            <a:spLocks noGrp="1"/>
          </p:cNvSpPr>
          <p:nvPr>
            <p:ph type="sldNum" sz="quarter" idx="10"/>
          </p:nvPr>
        </p:nvSpPr>
        <p:spPr/>
        <p:txBody>
          <a:bodyPr/>
          <a:lstStyle/>
          <a:p>
            <a:fld id="{B6B20089-3F72-404C-9CA1-5DEC12ED78C0}" type="slidenum">
              <a:rPr lang="de-DE"/>
              <a:pPr/>
              <a:t>1</a:t>
            </a:fld>
            <a:endParaRPr lang="de-DE" dirty="0"/>
          </a:p>
        </p:txBody>
      </p:sp>
      <p:sp>
        <p:nvSpPr>
          <p:cNvPr id="8" name="Rectangle 3"/>
          <p:cNvSpPr txBox="1">
            <a:spLocks noChangeArrowheads="1"/>
          </p:cNvSpPr>
          <p:nvPr/>
        </p:nvSpPr>
        <p:spPr bwMode="auto">
          <a:xfrm>
            <a:off x="8950" y="360218"/>
            <a:ext cx="8229600" cy="117128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90000"/>
              </a:lnSpc>
              <a:spcBef>
                <a:spcPct val="20000"/>
              </a:spcBef>
              <a:spcAft>
                <a:spcPct val="0"/>
              </a:spcAft>
              <a:buClr>
                <a:srgbClr val="090175"/>
              </a:buClr>
              <a:buSzTx/>
              <a:buFont typeface="Wingdings" pitchFamily="2" charset="2"/>
              <a:buNone/>
              <a:tabLst/>
              <a:defRPr/>
            </a:pPr>
            <a:r>
              <a:rPr kumimoji="0" lang="de-DE" sz="4000" b="1" i="0" u="none" strike="noStrike" kern="0" cap="none" spc="0" normalizeH="0" baseline="0" noProof="0" dirty="0" smtClean="0">
                <a:ln>
                  <a:noFill/>
                </a:ln>
                <a:solidFill>
                  <a:srgbClr val="170E83"/>
                </a:solidFill>
                <a:effectLst/>
                <a:uLnTx/>
                <a:uFillTx/>
                <a:latin typeface="+mn-lt"/>
                <a:ea typeface="+mn-ea"/>
                <a:cs typeface="+mn-cs"/>
              </a:rPr>
              <a:t>„LERN VON MIR“</a:t>
            </a:r>
          </a:p>
          <a:p>
            <a:pPr marL="0" marR="0" lvl="0" indent="0" defTabSz="914400" rtl="0" eaLnBrk="1" fontAlgn="base" latinLnBrk="0" hangingPunct="1">
              <a:lnSpc>
                <a:spcPts val="2600"/>
              </a:lnSpc>
              <a:spcBef>
                <a:spcPts val="1200"/>
              </a:spcBef>
              <a:spcAft>
                <a:spcPct val="0"/>
              </a:spcAft>
              <a:buClr>
                <a:srgbClr val="090175"/>
              </a:buClr>
              <a:buSzTx/>
              <a:buFont typeface="Wingdings" pitchFamily="2" charset="2"/>
              <a:buNone/>
              <a:tabLst/>
              <a:defRPr/>
            </a:pPr>
            <a:r>
              <a:rPr kumimoji="0" lang="de-DE" sz="2400" b="1" i="0" u="none" strike="noStrike" kern="0" cap="none" spc="0" normalizeH="0" baseline="0" noProof="0" dirty="0" smtClean="0">
                <a:ln>
                  <a:noFill/>
                </a:ln>
                <a:solidFill>
                  <a:srgbClr val="00B0F0"/>
                </a:solidFill>
                <a:effectLst/>
                <a:uLnTx/>
                <a:uFillTx/>
                <a:latin typeface="+mn-lt"/>
                <a:ea typeface="+mn-ea"/>
                <a:cs typeface="+mn-cs"/>
              </a:rPr>
              <a:t>    Unterstützung von Menschen mit</a:t>
            </a:r>
            <a:br>
              <a:rPr kumimoji="0" lang="de-DE" sz="2400" b="1" i="0" u="none" strike="noStrike" kern="0" cap="none" spc="0" normalizeH="0" baseline="0" noProof="0" dirty="0" smtClean="0">
                <a:ln>
                  <a:noFill/>
                </a:ln>
                <a:solidFill>
                  <a:srgbClr val="00B0F0"/>
                </a:solidFill>
                <a:effectLst/>
                <a:uLnTx/>
                <a:uFillTx/>
                <a:latin typeface="+mn-lt"/>
                <a:ea typeface="+mn-ea"/>
                <a:cs typeface="+mn-cs"/>
              </a:rPr>
            </a:br>
            <a:r>
              <a:rPr kumimoji="0" lang="de-DE" sz="2400" b="1" i="0" u="none" strike="noStrike" kern="0" cap="none" spc="0" normalizeH="0" baseline="0" noProof="0" dirty="0" smtClean="0">
                <a:ln>
                  <a:noFill/>
                </a:ln>
                <a:solidFill>
                  <a:srgbClr val="00B0F0"/>
                </a:solidFill>
                <a:effectLst/>
                <a:uLnTx/>
                <a:uFillTx/>
                <a:latin typeface="+mn-lt"/>
                <a:ea typeface="+mn-ea"/>
                <a:cs typeface="+mn-cs"/>
              </a:rPr>
              <a:t>    Demenz in Allgemeinkrankenhäusern</a:t>
            </a:r>
            <a:endParaRPr kumimoji="0" lang="de-DE" sz="2400" b="1" i="0" u="none" strike="noStrike" kern="0" cap="none" spc="0" normalizeH="0" baseline="0" noProof="0" dirty="0" smtClean="0">
              <a:ln>
                <a:noFill/>
              </a:ln>
              <a:solidFill>
                <a:srgbClr val="00B0F0"/>
              </a:solidFill>
              <a:effectLst/>
              <a:uLnTx/>
              <a:uFillTx/>
              <a:latin typeface="Frutiger 45 Light" pitchFamily="34" charset="0"/>
              <a:ea typeface="+mn-ea"/>
              <a:cs typeface="+mn-cs"/>
            </a:endParaRPr>
          </a:p>
        </p:txBody>
      </p:sp>
      <p:pic>
        <p:nvPicPr>
          <p:cNvPr id="10" name="Picture 23" descr="GMHIEC logo jpeg.jpg"/>
          <p:cNvPicPr>
            <a:picLocks noChangeAspect="1"/>
          </p:cNvPicPr>
          <p:nvPr/>
        </p:nvPicPr>
        <p:blipFill>
          <a:blip r:embed="rId3" cstate="email">
            <a:extLst>
              <a:ext uri="{28A0092B-C50C-407E-A947-70E740481C1C}">
                <a14:useLocalDpi xmlns="" xmlns:a14="http://schemas.microsoft.com/office/drawing/2010/main"/>
              </a:ext>
            </a:extLst>
          </a:blip>
          <a:srcRect/>
          <a:stretch>
            <a:fillRect/>
          </a:stretch>
        </p:blipFill>
        <p:spPr bwMode="auto">
          <a:xfrm>
            <a:off x="5671704" y="6179127"/>
            <a:ext cx="1368425" cy="682625"/>
          </a:xfrm>
          <a:prstGeom prst="rect">
            <a:avLst/>
          </a:prstGeom>
          <a:noFill/>
          <a:ln w="9525">
            <a:noFill/>
            <a:miter lim="800000"/>
            <a:headEnd/>
            <a:tailEnd/>
          </a:ln>
        </p:spPr>
      </p:pic>
      <p:sp>
        <p:nvSpPr>
          <p:cNvPr id="11" name="Rectangle 14"/>
          <p:cNvSpPr>
            <a:spLocks noChangeArrowheads="1"/>
          </p:cNvSpPr>
          <p:nvPr/>
        </p:nvSpPr>
        <p:spPr bwMode="auto">
          <a:xfrm>
            <a:off x="457199" y="5638800"/>
            <a:ext cx="5412659" cy="533400"/>
          </a:xfrm>
          <a:prstGeom prst="rect">
            <a:avLst/>
          </a:prstGeom>
          <a:solidFill>
            <a:srgbClr val="00B0F0"/>
          </a:solidFill>
          <a:ln w="9525">
            <a:noFill/>
            <a:miter lim="800000"/>
            <a:headEnd/>
            <a:tailEnd/>
          </a:ln>
          <a:effectLst/>
        </p:spPr>
        <p:txBody>
          <a:bodyPr anchor="b"/>
          <a:lstStyle/>
          <a:p>
            <a:pPr lvl="0" defTabSz="914400">
              <a:lnSpc>
                <a:spcPct val="90000"/>
              </a:lnSpc>
              <a:spcBef>
                <a:spcPct val="20000"/>
              </a:spcBef>
              <a:buClr>
                <a:srgbClr val="090175"/>
              </a:buClr>
              <a:defRPr/>
            </a:pPr>
            <a:r>
              <a:rPr lang="de-DE" sz="2800" b="1" kern="0" dirty="0" smtClean="0">
                <a:solidFill>
                  <a:schemeClr val="accent3"/>
                </a:solidFill>
                <a:latin typeface="+mj-lt"/>
              </a:rPr>
              <a:t>Modul 5 – Kenntnis der Person</a:t>
            </a:r>
            <a:endParaRPr lang="de-DE" sz="2800" b="1" kern="0" dirty="0">
              <a:solidFill>
                <a:schemeClr val="accent3"/>
              </a:solidFill>
              <a:latin typeface="+mj-lt"/>
            </a:endParaRPr>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4"/>
          <p:cNvSpPr/>
          <p:nvPr/>
        </p:nvSpPr>
        <p:spPr>
          <a:xfrm>
            <a:off x="442450" y="2689411"/>
            <a:ext cx="8244000" cy="3334973"/>
          </a:xfrm>
          <a:prstGeom prst="roundRect">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9388">
              <a:spcAft>
                <a:spcPts val="1200"/>
              </a:spcAft>
              <a:defRPr/>
            </a:pPr>
            <a:r>
              <a:rPr lang="de-DE" sz="2400" dirty="0" smtClean="0">
                <a:solidFill>
                  <a:srgbClr val="FFFFFF"/>
                </a:solidFill>
              </a:rPr>
              <a:t>Wie können Angehörige und Freunde in die Pflege und Unterstützung für Menschen mit Demenz ein-bezogen werden, wenn diese im Krankenhaus sind?</a:t>
            </a:r>
          </a:p>
        </p:txBody>
      </p:sp>
      <p:sp>
        <p:nvSpPr>
          <p:cNvPr id="5" name="Foliennummernplatzhalter 3"/>
          <p:cNvSpPr>
            <a:spLocks noGrp="1"/>
          </p:cNvSpPr>
          <p:nvPr>
            <p:ph type="sldNum" sz="quarter" idx="4294967295"/>
          </p:nvPr>
        </p:nvSpPr>
        <p:spPr>
          <a:xfrm>
            <a:off x="3506500" y="6446480"/>
            <a:ext cx="2133600" cy="411520"/>
          </a:xfrm>
        </p:spPr>
        <p:txBody>
          <a:bodyPr/>
          <a:lstStyle/>
          <a:p>
            <a:fld id="{479A3A90-E2CC-4F23-ABC5-A6AEF346287E}" type="slidenum">
              <a:rPr lang="de-DE"/>
              <a:pPr/>
              <a:t>10</a:t>
            </a:fld>
            <a:endParaRPr lang="de-DE" dirty="0"/>
          </a:p>
        </p:txBody>
      </p:sp>
      <p:sp>
        <p:nvSpPr>
          <p:cNvPr id="203790" name="Rectangle 14"/>
          <p:cNvSpPr>
            <a:spLocks noChangeArrowheads="1"/>
          </p:cNvSpPr>
          <p:nvPr/>
        </p:nvSpPr>
        <p:spPr bwMode="auto">
          <a:xfrm>
            <a:off x="170320" y="388938"/>
            <a:ext cx="6096000" cy="533400"/>
          </a:xfrm>
          <a:prstGeom prst="rect">
            <a:avLst/>
          </a:prstGeom>
          <a:noFill/>
          <a:ln w="9525">
            <a:noFill/>
            <a:miter lim="800000"/>
            <a:headEnd/>
            <a:tailEnd/>
          </a:ln>
          <a:effectLst/>
        </p:spPr>
        <p:txBody>
          <a:bodyPr anchor="b"/>
          <a:lstStyle/>
          <a:p>
            <a:pPr lvl="0" defTabSz="914400">
              <a:lnSpc>
                <a:spcPct val="90000"/>
              </a:lnSpc>
              <a:spcBef>
                <a:spcPct val="20000"/>
              </a:spcBef>
              <a:buClr>
                <a:srgbClr val="090175"/>
              </a:buClr>
              <a:defRPr/>
            </a:pPr>
            <a:r>
              <a:rPr lang="de-DE" sz="2800" b="1" kern="0" dirty="0">
                <a:solidFill>
                  <a:srgbClr val="170E83"/>
                </a:solidFill>
                <a:latin typeface="+mj-lt"/>
              </a:rPr>
              <a:t>„LERN VON MIR</a:t>
            </a:r>
            <a:r>
              <a:rPr lang="de-DE" sz="2800" b="1" kern="0" dirty="0" smtClean="0">
                <a:solidFill>
                  <a:srgbClr val="170E83"/>
                </a:solidFill>
                <a:latin typeface="+mj-lt"/>
              </a:rPr>
              <a:t>“  </a:t>
            </a:r>
            <a:r>
              <a:rPr lang="de-DE" sz="2800" b="1" kern="0" dirty="0" smtClean="0">
                <a:solidFill>
                  <a:srgbClr val="92D050"/>
                </a:solidFill>
                <a:latin typeface="+mj-lt"/>
              </a:rPr>
              <a:t>Modul 5</a:t>
            </a:r>
            <a:endParaRPr lang="de-DE" sz="2800" b="1" kern="0" dirty="0">
              <a:solidFill>
                <a:srgbClr val="92D050"/>
              </a:solidFill>
              <a:latin typeface="+mj-lt"/>
            </a:endParaRPr>
          </a:p>
        </p:txBody>
      </p:sp>
      <p:sp>
        <p:nvSpPr>
          <p:cNvPr id="7" name="Rounded Rectangle 1"/>
          <p:cNvSpPr/>
          <p:nvPr/>
        </p:nvSpPr>
        <p:spPr>
          <a:xfrm>
            <a:off x="442450" y="1380385"/>
            <a:ext cx="8208963" cy="1147661"/>
          </a:xfrm>
          <a:prstGeom prst="roundRect">
            <a:avLst>
              <a:gd name="adj" fmla="val 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lgn="ctr" fontAlgn="auto">
              <a:lnSpc>
                <a:spcPct val="70000"/>
              </a:lnSpc>
              <a:spcBef>
                <a:spcPts val="0"/>
              </a:spcBef>
              <a:spcAft>
                <a:spcPts val="600"/>
              </a:spcAft>
              <a:defRPr/>
            </a:pPr>
            <a:r>
              <a:rPr lang="de-DE" sz="1600" dirty="0" smtClean="0">
                <a:solidFill>
                  <a:schemeClr val="tx2">
                    <a:lumMod val="75000"/>
                  </a:schemeClr>
                </a:solidFill>
                <a:cs typeface="Arial" charset="0"/>
              </a:rPr>
              <a:t>	</a:t>
            </a:r>
            <a:r>
              <a:rPr lang="de-DE" sz="4000" dirty="0" smtClean="0">
                <a:solidFill>
                  <a:schemeClr val="bg1"/>
                </a:solidFill>
                <a:cs typeface="Arial" charset="0"/>
              </a:rPr>
              <a:t>Angehörige  und Freunde</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2"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4"/>
          <p:cNvSpPr/>
          <p:nvPr/>
        </p:nvSpPr>
        <p:spPr>
          <a:xfrm>
            <a:off x="442450" y="2689411"/>
            <a:ext cx="8244000" cy="3334973"/>
          </a:xfrm>
          <a:prstGeom prst="roundRect">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9388">
              <a:spcAft>
                <a:spcPts val="1200"/>
              </a:spcAft>
              <a:defRPr/>
            </a:pPr>
            <a:r>
              <a:rPr lang="de-DE" sz="2400" dirty="0" smtClean="0">
                <a:solidFill>
                  <a:srgbClr val="FFFFFF"/>
                </a:solidFill>
              </a:rPr>
              <a:t>Was können wir tun, um Angehörige und Freunde zu unterstützen?</a:t>
            </a:r>
          </a:p>
        </p:txBody>
      </p:sp>
      <p:sp>
        <p:nvSpPr>
          <p:cNvPr id="5" name="Foliennummernplatzhalter 3"/>
          <p:cNvSpPr>
            <a:spLocks noGrp="1"/>
          </p:cNvSpPr>
          <p:nvPr>
            <p:ph type="sldNum" sz="quarter" idx="4294967295"/>
          </p:nvPr>
        </p:nvSpPr>
        <p:spPr>
          <a:xfrm>
            <a:off x="3506500" y="6446480"/>
            <a:ext cx="2133600" cy="411520"/>
          </a:xfrm>
        </p:spPr>
        <p:txBody>
          <a:bodyPr/>
          <a:lstStyle/>
          <a:p>
            <a:fld id="{479A3A90-E2CC-4F23-ABC5-A6AEF346287E}" type="slidenum">
              <a:rPr lang="de-DE"/>
              <a:pPr/>
              <a:t>11</a:t>
            </a:fld>
            <a:endParaRPr lang="de-DE" dirty="0"/>
          </a:p>
        </p:txBody>
      </p:sp>
      <p:sp>
        <p:nvSpPr>
          <p:cNvPr id="203790" name="Rectangle 14"/>
          <p:cNvSpPr>
            <a:spLocks noChangeArrowheads="1"/>
          </p:cNvSpPr>
          <p:nvPr/>
        </p:nvSpPr>
        <p:spPr bwMode="auto">
          <a:xfrm>
            <a:off x="170320" y="388938"/>
            <a:ext cx="6096000" cy="533400"/>
          </a:xfrm>
          <a:prstGeom prst="rect">
            <a:avLst/>
          </a:prstGeom>
          <a:noFill/>
          <a:ln w="9525">
            <a:noFill/>
            <a:miter lim="800000"/>
            <a:headEnd/>
            <a:tailEnd/>
          </a:ln>
          <a:effectLst/>
        </p:spPr>
        <p:txBody>
          <a:bodyPr anchor="b"/>
          <a:lstStyle/>
          <a:p>
            <a:pPr lvl="0" defTabSz="914400">
              <a:lnSpc>
                <a:spcPct val="90000"/>
              </a:lnSpc>
              <a:spcBef>
                <a:spcPct val="20000"/>
              </a:spcBef>
              <a:buClr>
                <a:srgbClr val="090175"/>
              </a:buClr>
              <a:defRPr/>
            </a:pPr>
            <a:r>
              <a:rPr lang="de-DE" sz="2800" b="1" kern="0" dirty="0">
                <a:solidFill>
                  <a:srgbClr val="170E83"/>
                </a:solidFill>
                <a:latin typeface="+mj-lt"/>
              </a:rPr>
              <a:t>„LERN VON MIR</a:t>
            </a:r>
            <a:r>
              <a:rPr lang="de-DE" sz="2800" b="1" kern="0" dirty="0" smtClean="0">
                <a:solidFill>
                  <a:srgbClr val="170E83"/>
                </a:solidFill>
                <a:latin typeface="+mj-lt"/>
              </a:rPr>
              <a:t>“  </a:t>
            </a:r>
            <a:r>
              <a:rPr lang="de-DE" sz="2800" b="1" kern="0" dirty="0" smtClean="0">
                <a:solidFill>
                  <a:srgbClr val="92D050"/>
                </a:solidFill>
                <a:latin typeface="+mj-lt"/>
              </a:rPr>
              <a:t>Modul 5</a:t>
            </a:r>
            <a:endParaRPr lang="de-DE" sz="2800" b="1" kern="0" dirty="0">
              <a:solidFill>
                <a:srgbClr val="92D050"/>
              </a:solidFill>
              <a:latin typeface="+mj-lt"/>
            </a:endParaRPr>
          </a:p>
        </p:txBody>
      </p:sp>
      <p:sp>
        <p:nvSpPr>
          <p:cNvPr id="7" name="Rounded Rectangle 1"/>
          <p:cNvSpPr/>
          <p:nvPr/>
        </p:nvSpPr>
        <p:spPr>
          <a:xfrm>
            <a:off x="442450" y="1380385"/>
            <a:ext cx="8208963" cy="1147661"/>
          </a:xfrm>
          <a:prstGeom prst="roundRect">
            <a:avLst>
              <a:gd name="adj" fmla="val 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lgn="ctr" fontAlgn="auto">
              <a:lnSpc>
                <a:spcPct val="70000"/>
              </a:lnSpc>
              <a:spcBef>
                <a:spcPts val="0"/>
              </a:spcBef>
              <a:spcAft>
                <a:spcPts val="600"/>
              </a:spcAft>
              <a:defRPr/>
            </a:pPr>
            <a:r>
              <a:rPr lang="de-DE" sz="1600" dirty="0" smtClean="0">
                <a:solidFill>
                  <a:schemeClr val="tx2">
                    <a:lumMod val="75000"/>
                  </a:schemeClr>
                </a:solidFill>
                <a:cs typeface="Arial" charset="0"/>
              </a:rPr>
              <a:t>	</a:t>
            </a:r>
            <a:r>
              <a:rPr lang="de-DE" sz="4000" dirty="0" smtClean="0">
                <a:solidFill>
                  <a:schemeClr val="bg1"/>
                </a:solidFill>
                <a:cs typeface="Arial" charset="0"/>
              </a:rPr>
              <a:t>Angehörige  und Freunde</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2"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4"/>
          <p:cNvSpPr/>
          <p:nvPr/>
        </p:nvSpPr>
        <p:spPr>
          <a:xfrm>
            <a:off x="442450" y="1380385"/>
            <a:ext cx="8244000" cy="4644000"/>
          </a:xfrm>
          <a:prstGeom prst="roundRect">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de-DE" sz="6000" dirty="0" smtClean="0"/>
              <a:t>Gibt es Fragen?</a:t>
            </a:r>
            <a:endParaRPr lang="de-DE" sz="6000" dirty="0"/>
          </a:p>
        </p:txBody>
      </p:sp>
      <p:sp>
        <p:nvSpPr>
          <p:cNvPr id="5" name="Foliennummernplatzhalter 3"/>
          <p:cNvSpPr>
            <a:spLocks noGrp="1"/>
          </p:cNvSpPr>
          <p:nvPr>
            <p:ph type="sldNum" sz="quarter" idx="4294967295"/>
          </p:nvPr>
        </p:nvSpPr>
        <p:spPr>
          <a:xfrm>
            <a:off x="3506500" y="6446480"/>
            <a:ext cx="2133600" cy="411520"/>
          </a:xfrm>
        </p:spPr>
        <p:txBody>
          <a:bodyPr/>
          <a:lstStyle/>
          <a:p>
            <a:fld id="{479A3A90-E2CC-4F23-ABC5-A6AEF346287E}" type="slidenum">
              <a:rPr lang="de-DE"/>
              <a:pPr/>
              <a:t>12</a:t>
            </a:fld>
            <a:endParaRPr lang="de-DE" dirty="0"/>
          </a:p>
        </p:txBody>
      </p:sp>
      <p:sp>
        <p:nvSpPr>
          <p:cNvPr id="203790" name="Rectangle 14"/>
          <p:cNvSpPr>
            <a:spLocks noChangeArrowheads="1"/>
          </p:cNvSpPr>
          <p:nvPr/>
        </p:nvSpPr>
        <p:spPr bwMode="auto">
          <a:xfrm>
            <a:off x="170320" y="388938"/>
            <a:ext cx="6096000" cy="533400"/>
          </a:xfrm>
          <a:prstGeom prst="rect">
            <a:avLst/>
          </a:prstGeom>
          <a:noFill/>
          <a:ln w="9525">
            <a:noFill/>
            <a:miter lim="800000"/>
            <a:headEnd/>
            <a:tailEnd/>
          </a:ln>
          <a:effectLst/>
        </p:spPr>
        <p:txBody>
          <a:bodyPr anchor="b"/>
          <a:lstStyle/>
          <a:p>
            <a:pPr lvl="0" defTabSz="914400">
              <a:lnSpc>
                <a:spcPct val="90000"/>
              </a:lnSpc>
              <a:spcBef>
                <a:spcPct val="20000"/>
              </a:spcBef>
              <a:buClr>
                <a:srgbClr val="090175"/>
              </a:buClr>
              <a:defRPr/>
            </a:pPr>
            <a:r>
              <a:rPr lang="de-DE" sz="2800" b="1" kern="0" dirty="0">
                <a:solidFill>
                  <a:srgbClr val="170E83"/>
                </a:solidFill>
                <a:latin typeface="+mj-lt"/>
              </a:rPr>
              <a:t>„LERN VON MIR</a:t>
            </a:r>
            <a:r>
              <a:rPr lang="de-DE" sz="2800" b="1" kern="0" dirty="0" smtClean="0">
                <a:solidFill>
                  <a:srgbClr val="170E83"/>
                </a:solidFill>
                <a:latin typeface="+mj-lt"/>
              </a:rPr>
              <a:t>“  </a:t>
            </a:r>
            <a:r>
              <a:rPr lang="de-DE" sz="2800" b="1" kern="0" dirty="0" smtClean="0">
                <a:solidFill>
                  <a:srgbClr val="92D050"/>
                </a:solidFill>
                <a:latin typeface="+mj-lt"/>
              </a:rPr>
              <a:t>Modul 5</a:t>
            </a:r>
            <a:endParaRPr lang="de-DE" sz="2800" b="1" kern="0" dirty="0">
              <a:solidFill>
                <a:srgbClr val="92D050"/>
              </a:solidFill>
              <a:latin typeface="+mj-lt"/>
            </a:endParaRPr>
          </a:p>
        </p:txBody>
      </p:sp>
      <p:sp>
        <p:nvSpPr>
          <p:cNvPr id="7" name="Rectangle 21"/>
          <p:cNvSpPr>
            <a:spLocks noChangeArrowheads="1"/>
          </p:cNvSpPr>
          <p:nvPr/>
        </p:nvSpPr>
        <p:spPr bwMode="auto">
          <a:xfrm>
            <a:off x="347854" y="6118981"/>
            <a:ext cx="7541087" cy="215444"/>
          </a:xfrm>
          <a:prstGeom prst="rect">
            <a:avLst/>
          </a:prstGeom>
          <a:noFill/>
          <a:ln w="9525">
            <a:noFill/>
            <a:miter lim="800000"/>
            <a:headEnd/>
            <a:tailEnd/>
          </a:ln>
        </p:spPr>
        <p:txBody>
          <a:bodyPr wrap="square">
            <a:spAutoFit/>
          </a:bodyPr>
          <a:lstStyle/>
          <a:p>
            <a:r>
              <a:rPr lang="de-DE" sz="800" i="1" dirty="0" smtClean="0">
                <a:latin typeface="Calibri" pitchFamily="34" charset="0"/>
              </a:rPr>
              <a:t>Copyright der deutschen Version ©. Fachhochschule der Diakonie, Grete-Reich-Weg 9, 33617 Bielefeld. Alle Rechte vorbehalten</a:t>
            </a:r>
            <a:r>
              <a:rPr lang="de-DE" sz="800" b="1" i="1" dirty="0" smtClean="0">
                <a:latin typeface="Calibri" pitchFamily="34" charset="0"/>
              </a:rPr>
              <a:t>. </a:t>
            </a:r>
            <a:r>
              <a:rPr lang="de-DE" sz="800" b="1" i="1" dirty="0" smtClean="0">
                <a:solidFill>
                  <a:srgbClr val="00B0F0"/>
                </a:solidFill>
                <a:latin typeface="Calibri" pitchFamily="34" charset="0"/>
                <a:hlinkClick r:id="rId2"/>
              </a:rPr>
              <a:t>www.lernvonmir.fh-diakonie.de</a:t>
            </a:r>
            <a:r>
              <a:rPr lang="de-DE" sz="800" b="1" i="1" dirty="0" smtClean="0">
                <a:latin typeface="Calibri" pitchFamily="34" charset="0"/>
              </a:rPr>
              <a:t> </a:t>
            </a:r>
          </a:p>
        </p:txBody>
      </p:sp>
      <p:pic>
        <p:nvPicPr>
          <p:cNvPr id="8" name="Picture 23" descr="GMHIEC logo jpeg.jpg"/>
          <p:cNvPicPr>
            <a:picLocks noChangeAspect="1"/>
          </p:cNvPicPr>
          <p:nvPr/>
        </p:nvPicPr>
        <p:blipFill>
          <a:blip r:embed="rId3" cstate="email">
            <a:extLst>
              <a:ext uri="{28A0092B-C50C-407E-A947-70E740481C1C}">
                <a14:useLocalDpi xmlns="" xmlns:a14="http://schemas.microsoft.com/office/drawing/2010/main"/>
              </a:ext>
            </a:extLst>
          </a:blip>
          <a:srcRect/>
          <a:stretch>
            <a:fillRect/>
          </a:stretch>
        </p:blipFill>
        <p:spPr bwMode="auto">
          <a:xfrm>
            <a:off x="6210136" y="6430622"/>
            <a:ext cx="866009" cy="432000"/>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4"/>
          <p:cNvSpPr/>
          <p:nvPr/>
        </p:nvSpPr>
        <p:spPr>
          <a:xfrm>
            <a:off x="442450" y="1380385"/>
            <a:ext cx="8244000" cy="4644000"/>
          </a:xfrm>
          <a:prstGeom prst="roundRect">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9388">
              <a:spcAft>
                <a:spcPts val="1200"/>
              </a:spcAft>
              <a:defRPr/>
            </a:pPr>
            <a:r>
              <a:rPr lang="de-DE" sz="2400" dirty="0" smtClean="0">
                <a:solidFill>
                  <a:srgbClr val="FFFFFF"/>
                </a:solidFill>
              </a:rPr>
              <a:t>Ziele</a:t>
            </a:r>
          </a:p>
          <a:p>
            <a:pPr marL="179388">
              <a:spcAft>
                <a:spcPts val="1200"/>
              </a:spcAft>
              <a:defRPr/>
            </a:pPr>
            <a:r>
              <a:rPr lang="de-DE" sz="2400" dirty="0" smtClean="0">
                <a:solidFill>
                  <a:srgbClr val="FFFFFF"/>
                </a:solidFill>
              </a:rPr>
              <a:t>Das Wissen um die Kenntnis der Person als fundamentale Grundlage einer fürsorglichen Pflege</a:t>
            </a:r>
          </a:p>
          <a:p>
            <a:pPr marL="179388">
              <a:spcAft>
                <a:spcPts val="1200"/>
              </a:spcAft>
              <a:defRPr/>
            </a:pPr>
            <a:r>
              <a:rPr lang="de-DE" sz="2400" dirty="0" smtClean="0">
                <a:solidFill>
                  <a:srgbClr val="FFFFFF"/>
                </a:solidFill>
              </a:rPr>
              <a:t>Vorstellung von „Lern von mir“ oder „Das bin ich“ als Methode, um wichtige Kenntnisse über die Person zu erlangen</a:t>
            </a:r>
          </a:p>
          <a:p>
            <a:pPr marL="179388">
              <a:spcAft>
                <a:spcPts val="1200"/>
              </a:spcAft>
              <a:defRPr/>
            </a:pPr>
            <a:r>
              <a:rPr lang="de-DE" sz="2400" dirty="0" smtClean="0">
                <a:solidFill>
                  <a:srgbClr val="FFFFFF"/>
                </a:solidFill>
              </a:rPr>
              <a:t>Kreative Möglichkeiten für die sinnvolle Beschäftigung finden</a:t>
            </a:r>
          </a:p>
          <a:p>
            <a:pPr marL="179388">
              <a:spcAft>
                <a:spcPts val="1200"/>
              </a:spcAft>
              <a:defRPr/>
            </a:pPr>
            <a:r>
              <a:rPr lang="de-DE" sz="2400" dirty="0" smtClean="0">
                <a:solidFill>
                  <a:srgbClr val="FFFFFF"/>
                </a:solidFill>
              </a:rPr>
              <a:t>Wie Familie und Freunde eingebunden und unterstützt werden können</a:t>
            </a:r>
          </a:p>
        </p:txBody>
      </p:sp>
      <p:sp>
        <p:nvSpPr>
          <p:cNvPr id="5" name="Foliennummernplatzhalter 3"/>
          <p:cNvSpPr>
            <a:spLocks noGrp="1"/>
          </p:cNvSpPr>
          <p:nvPr>
            <p:ph type="sldNum" sz="quarter" idx="4294967295"/>
          </p:nvPr>
        </p:nvSpPr>
        <p:spPr>
          <a:xfrm>
            <a:off x="3506500" y="6446480"/>
            <a:ext cx="2133600" cy="411520"/>
          </a:xfrm>
        </p:spPr>
        <p:txBody>
          <a:bodyPr/>
          <a:lstStyle/>
          <a:p>
            <a:fld id="{479A3A90-E2CC-4F23-ABC5-A6AEF346287E}" type="slidenum">
              <a:rPr lang="de-DE"/>
              <a:pPr/>
              <a:t>2</a:t>
            </a:fld>
            <a:endParaRPr lang="de-DE" dirty="0"/>
          </a:p>
        </p:txBody>
      </p:sp>
      <p:sp>
        <p:nvSpPr>
          <p:cNvPr id="203790" name="Rectangle 14"/>
          <p:cNvSpPr>
            <a:spLocks noChangeArrowheads="1"/>
          </p:cNvSpPr>
          <p:nvPr/>
        </p:nvSpPr>
        <p:spPr bwMode="auto">
          <a:xfrm>
            <a:off x="170320" y="388938"/>
            <a:ext cx="6096000" cy="533400"/>
          </a:xfrm>
          <a:prstGeom prst="rect">
            <a:avLst/>
          </a:prstGeom>
          <a:noFill/>
          <a:ln w="9525">
            <a:noFill/>
            <a:miter lim="800000"/>
            <a:headEnd/>
            <a:tailEnd/>
          </a:ln>
          <a:effectLst/>
        </p:spPr>
        <p:txBody>
          <a:bodyPr anchor="b"/>
          <a:lstStyle/>
          <a:p>
            <a:pPr lvl="0" defTabSz="914400">
              <a:lnSpc>
                <a:spcPct val="90000"/>
              </a:lnSpc>
              <a:spcBef>
                <a:spcPct val="20000"/>
              </a:spcBef>
              <a:buClr>
                <a:srgbClr val="090175"/>
              </a:buClr>
              <a:defRPr/>
            </a:pPr>
            <a:r>
              <a:rPr lang="de-DE" sz="2800" b="1" kern="0" dirty="0">
                <a:solidFill>
                  <a:srgbClr val="170E83"/>
                </a:solidFill>
                <a:latin typeface="+mj-lt"/>
              </a:rPr>
              <a:t>„LERN VON MIR</a:t>
            </a:r>
            <a:r>
              <a:rPr lang="de-DE" sz="2800" b="1" kern="0" dirty="0" smtClean="0">
                <a:solidFill>
                  <a:srgbClr val="170E83"/>
                </a:solidFill>
                <a:latin typeface="+mj-lt"/>
              </a:rPr>
              <a:t>“  </a:t>
            </a:r>
            <a:r>
              <a:rPr lang="de-DE" sz="2800" b="1" kern="0" dirty="0" smtClean="0">
                <a:solidFill>
                  <a:srgbClr val="92D050"/>
                </a:solidFill>
                <a:latin typeface="+mj-lt"/>
              </a:rPr>
              <a:t>Modul 5</a:t>
            </a:r>
            <a:endParaRPr lang="de-DE" sz="2800" b="1" kern="0" dirty="0">
              <a:solidFill>
                <a:srgbClr val="92D050"/>
              </a:solidFill>
              <a:latin typeface="+mj-lt"/>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2"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4"/>
          <p:cNvSpPr/>
          <p:nvPr/>
        </p:nvSpPr>
        <p:spPr>
          <a:xfrm>
            <a:off x="442450" y="1380385"/>
            <a:ext cx="8244000" cy="4644000"/>
          </a:xfrm>
          <a:prstGeom prst="roundRect">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9388">
              <a:spcAft>
                <a:spcPts val="1200"/>
              </a:spcAft>
              <a:defRPr/>
            </a:pPr>
            <a:r>
              <a:rPr lang="de-DE" sz="2400" dirty="0" smtClean="0">
                <a:solidFill>
                  <a:srgbClr val="FFFFFF"/>
                </a:solidFill>
              </a:rPr>
              <a:t>Frau Atherton wirkt ständig bedrückt. Für sie ist es schwierig, verbal zu kommunizieren, aber manchmal ruft sie den Namen „Joe”. Wenn die Mitarbeiter sie nach „Joe“ fragen, kann sie dazu nichts sagen.</a:t>
            </a:r>
          </a:p>
        </p:txBody>
      </p:sp>
      <p:sp>
        <p:nvSpPr>
          <p:cNvPr id="5" name="Foliennummernplatzhalter 3"/>
          <p:cNvSpPr>
            <a:spLocks noGrp="1"/>
          </p:cNvSpPr>
          <p:nvPr>
            <p:ph type="sldNum" sz="quarter" idx="4294967295"/>
          </p:nvPr>
        </p:nvSpPr>
        <p:spPr>
          <a:xfrm>
            <a:off x="3506500" y="6446480"/>
            <a:ext cx="2133600" cy="411520"/>
          </a:xfrm>
        </p:spPr>
        <p:txBody>
          <a:bodyPr/>
          <a:lstStyle/>
          <a:p>
            <a:fld id="{479A3A90-E2CC-4F23-ABC5-A6AEF346287E}" type="slidenum">
              <a:rPr lang="de-DE"/>
              <a:pPr/>
              <a:t>3</a:t>
            </a:fld>
            <a:endParaRPr lang="de-DE" dirty="0"/>
          </a:p>
        </p:txBody>
      </p:sp>
      <p:sp>
        <p:nvSpPr>
          <p:cNvPr id="203790" name="Rectangle 14"/>
          <p:cNvSpPr>
            <a:spLocks noChangeArrowheads="1"/>
          </p:cNvSpPr>
          <p:nvPr/>
        </p:nvSpPr>
        <p:spPr bwMode="auto">
          <a:xfrm>
            <a:off x="170320" y="388938"/>
            <a:ext cx="6096000" cy="533400"/>
          </a:xfrm>
          <a:prstGeom prst="rect">
            <a:avLst/>
          </a:prstGeom>
          <a:noFill/>
          <a:ln w="9525">
            <a:noFill/>
            <a:miter lim="800000"/>
            <a:headEnd/>
            <a:tailEnd/>
          </a:ln>
          <a:effectLst/>
        </p:spPr>
        <p:txBody>
          <a:bodyPr anchor="b"/>
          <a:lstStyle/>
          <a:p>
            <a:pPr lvl="0" defTabSz="914400">
              <a:lnSpc>
                <a:spcPct val="90000"/>
              </a:lnSpc>
              <a:spcBef>
                <a:spcPct val="20000"/>
              </a:spcBef>
              <a:buClr>
                <a:srgbClr val="090175"/>
              </a:buClr>
              <a:defRPr/>
            </a:pPr>
            <a:r>
              <a:rPr lang="de-DE" sz="2800" b="1" kern="0" dirty="0">
                <a:solidFill>
                  <a:srgbClr val="170E83"/>
                </a:solidFill>
                <a:latin typeface="+mj-lt"/>
              </a:rPr>
              <a:t>„LERN VON MIR</a:t>
            </a:r>
            <a:r>
              <a:rPr lang="de-DE" sz="2800" b="1" kern="0" dirty="0" smtClean="0">
                <a:solidFill>
                  <a:srgbClr val="170E83"/>
                </a:solidFill>
                <a:latin typeface="+mj-lt"/>
              </a:rPr>
              <a:t>“  </a:t>
            </a:r>
            <a:r>
              <a:rPr lang="de-DE" sz="2800" b="1" kern="0" dirty="0" smtClean="0">
                <a:solidFill>
                  <a:srgbClr val="92D050"/>
                </a:solidFill>
                <a:latin typeface="+mj-lt"/>
              </a:rPr>
              <a:t>Modul 5</a:t>
            </a:r>
            <a:endParaRPr lang="de-DE" sz="2800" b="1" kern="0" dirty="0">
              <a:solidFill>
                <a:srgbClr val="92D050"/>
              </a:solidFill>
              <a:latin typeface="+mj-lt"/>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2"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4"/>
          <p:cNvSpPr/>
          <p:nvPr/>
        </p:nvSpPr>
        <p:spPr>
          <a:xfrm>
            <a:off x="442450" y="1380385"/>
            <a:ext cx="8244000" cy="4644000"/>
          </a:xfrm>
          <a:prstGeom prst="roundRect">
            <a:avLst>
              <a:gd name="adj" fmla="val 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9388">
              <a:spcAft>
                <a:spcPts val="1200"/>
              </a:spcAft>
              <a:defRPr/>
            </a:pPr>
            <a:endParaRPr lang="de-DE" sz="2400" dirty="0" smtClean="0">
              <a:solidFill>
                <a:srgbClr val="FFFFFF"/>
              </a:solidFill>
            </a:endParaRPr>
          </a:p>
        </p:txBody>
      </p:sp>
      <p:pic>
        <p:nvPicPr>
          <p:cNvPr id="1026" name="Picture 2"/>
          <p:cNvPicPr>
            <a:picLocks noChangeAspect="1" noChangeArrowheads="1"/>
          </p:cNvPicPr>
          <p:nvPr/>
        </p:nvPicPr>
        <p:blipFill>
          <a:blip r:embed="rId2" cstate="print"/>
          <a:srcRect/>
          <a:stretch>
            <a:fillRect/>
          </a:stretch>
        </p:blipFill>
        <p:spPr bwMode="auto">
          <a:xfrm>
            <a:off x="1255902" y="1380385"/>
            <a:ext cx="6573281" cy="4644000"/>
          </a:xfrm>
          <a:prstGeom prst="rect">
            <a:avLst/>
          </a:prstGeom>
          <a:ln>
            <a:noFill/>
          </a:ln>
          <a:effectLst>
            <a:outerShdw blurRad="292100" dist="139700" dir="2700000" algn="tl" rotWithShape="0">
              <a:srgbClr val="333333">
                <a:alpha val="65000"/>
              </a:srgbClr>
            </a:outerShdw>
          </a:effectLst>
        </p:spPr>
      </p:pic>
      <p:sp>
        <p:nvSpPr>
          <p:cNvPr id="9" name="Rechteck 8"/>
          <p:cNvSpPr/>
          <p:nvPr/>
        </p:nvSpPr>
        <p:spPr>
          <a:xfrm>
            <a:off x="5001783" y="3016198"/>
            <a:ext cx="2224927" cy="5232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Foliennummernplatzhalter 3"/>
          <p:cNvSpPr>
            <a:spLocks noGrp="1"/>
          </p:cNvSpPr>
          <p:nvPr>
            <p:ph type="sldNum" sz="quarter" idx="4294967295"/>
          </p:nvPr>
        </p:nvSpPr>
        <p:spPr>
          <a:xfrm>
            <a:off x="3506500" y="6446480"/>
            <a:ext cx="2133600" cy="411520"/>
          </a:xfrm>
        </p:spPr>
        <p:txBody>
          <a:bodyPr/>
          <a:lstStyle/>
          <a:p>
            <a:fld id="{479A3A90-E2CC-4F23-ABC5-A6AEF346287E}" type="slidenum">
              <a:rPr lang="de-DE"/>
              <a:pPr/>
              <a:t>4</a:t>
            </a:fld>
            <a:endParaRPr lang="de-DE" dirty="0"/>
          </a:p>
        </p:txBody>
      </p:sp>
      <p:sp>
        <p:nvSpPr>
          <p:cNvPr id="203790" name="Rectangle 14"/>
          <p:cNvSpPr>
            <a:spLocks noChangeArrowheads="1"/>
          </p:cNvSpPr>
          <p:nvPr/>
        </p:nvSpPr>
        <p:spPr bwMode="auto">
          <a:xfrm>
            <a:off x="170320" y="388938"/>
            <a:ext cx="6096000" cy="533400"/>
          </a:xfrm>
          <a:prstGeom prst="rect">
            <a:avLst/>
          </a:prstGeom>
          <a:noFill/>
          <a:ln w="9525">
            <a:noFill/>
            <a:miter lim="800000"/>
            <a:headEnd/>
            <a:tailEnd/>
          </a:ln>
          <a:effectLst/>
        </p:spPr>
        <p:txBody>
          <a:bodyPr anchor="b"/>
          <a:lstStyle/>
          <a:p>
            <a:pPr lvl="0" defTabSz="914400">
              <a:lnSpc>
                <a:spcPct val="90000"/>
              </a:lnSpc>
              <a:spcBef>
                <a:spcPct val="20000"/>
              </a:spcBef>
              <a:buClr>
                <a:srgbClr val="090175"/>
              </a:buClr>
              <a:defRPr/>
            </a:pPr>
            <a:r>
              <a:rPr lang="de-DE" sz="2800" b="1" kern="0" dirty="0">
                <a:solidFill>
                  <a:srgbClr val="170E83"/>
                </a:solidFill>
                <a:latin typeface="+mj-lt"/>
              </a:rPr>
              <a:t>„LERN VON MIR</a:t>
            </a:r>
            <a:r>
              <a:rPr lang="de-DE" sz="2800" b="1" kern="0" dirty="0" smtClean="0">
                <a:solidFill>
                  <a:srgbClr val="170E83"/>
                </a:solidFill>
                <a:latin typeface="+mj-lt"/>
              </a:rPr>
              <a:t>“  </a:t>
            </a:r>
            <a:r>
              <a:rPr lang="de-DE" sz="2800" b="1" kern="0" dirty="0" smtClean="0">
                <a:solidFill>
                  <a:srgbClr val="92D050"/>
                </a:solidFill>
                <a:latin typeface="+mj-lt"/>
              </a:rPr>
              <a:t>Modul 5</a:t>
            </a:r>
            <a:endParaRPr lang="de-DE" sz="2800" b="1" kern="0" dirty="0">
              <a:solidFill>
                <a:srgbClr val="92D050"/>
              </a:solidFill>
              <a:latin typeface="+mj-lt"/>
            </a:endParaRPr>
          </a:p>
        </p:txBody>
      </p:sp>
      <p:sp>
        <p:nvSpPr>
          <p:cNvPr id="8" name="Textfeld 7"/>
          <p:cNvSpPr txBox="1"/>
          <p:nvPr/>
        </p:nvSpPr>
        <p:spPr>
          <a:xfrm>
            <a:off x="5043660" y="3016198"/>
            <a:ext cx="2183050" cy="523220"/>
          </a:xfrm>
          <a:prstGeom prst="rect">
            <a:avLst/>
          </a:prstGeom>
          <a:noFill/>
        </p:spPr>
        <p:txBody>
          <a:bodyPr wrap="square" rtlCol="0">
            <a:spAutoFit/>
          </a:bodyPr>
          <a:lstStyle/>
          <a:p>
            <a:r>
              <a:rPr lang="de-DE" sz="2800" b="1" dirty="0" smtClean="0">
                <a:solidFill>
                  <a:srgbClr val="170E83"/>
                </a:solidFill>
                <a:latin typeface="Freestyle Script" pitchFamily="66" charset="0"/>
              </a:rPr>
              <a:t>Elisabeth Atherton</a:t>
            </a:r>
            <a:endParaRPr lang="de-DE" sz="2800" b="1" dirty="0">
              <a:solidFill>
                <a:srgbClr val="170E83"/>
              </a:solidFill>
              <a:latin typeface="Freestyle Script" pitchFamily="66" charset="0"/>
            </a:endParaRPr>
          </a:p>
        </p:txBody>
      </p:sp>
      <p:sp>
        <p:nvSpPr>
          <p:cNvPr id="11" name="Rechteck 10"/>
          <p:cNvSpPr/>
          <p:nvPr/>
        </p:nvSpPr>
        <p:spPr>
          <a:xfrm>
            <a:off x="4932963" y="3788014"/>
            <a:ext cx="2224927" cy="4661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p:cNvSpPr txBox="1"/>
          <p:nvPr/>
        </p:nvSpPr>
        <p:spPr>
          <a:xfrm>
            <a:off x="5001783" y="3730960"/>
            <a:ext cx="1996257" cy="523220"/>
          </a:xfrm>
          <a:prstGeom prst="rect">
            <a:avLst/>
          </a:prstGeom>
          <a:noFill/>
        </p:spPr>
        <p:txBody>
          <a:bodyPr wrap="square" rtlCol="0">
            <a:spAutoFit/>
          </a:bodyPr>
          <a:lstStyle/>
          <a:p>
            <a:r>
              <a:rPr lang="de-DE" sz="2800" b="1" dirty="0" smtClean="0">
                <a:solidFill>
                  <a:srgbClr val="170E83"/>
                </a:solidFill>
                <a:latin typeface="Freestyle Script" pitchFamily="66" charset="0"/>
              </a:rPr>
              <a:t>Beth</a:t>
            </a:r>
            <a:endParaRPr lang="de-DE" sz="2800" b="1" dirty="0">
              <a:solidFill>
                <a:srgbClr val="170E83"/>
              </a:solidFill>
              <a:latin typeface="Freestyle Script" pitchFamily="66"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Effect transition="in" filter="wipe(down)">
                                      <p:cBhvr>
                                        <p:cTn id="13"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p:bldP spid="10"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4"/>
          <p:cNvSpPr/>
          <p:nvPr/>
        </p:nvSpPr>
        <p:spPr>
          <a:xfrm>
            <a:off x="442450" y="1380385"/>
            <a:ext cx="8244000" cy="4644000"/>
          </a:xfrm>
          <a:prstGeom prst="roundRect">
            <a:avLst>
              <a:gd name="adj" fmla="val 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9388">
              <a:spcAft>
                <a:spcPts val="1200"/>
              </a:spcAft>
              <a:defRPr/>
            </a:pPr>
            <a:endParaRPr lang="de-DE" sz="2400" dirty="0" smtClean="0">
              <a:solidFill>
                <a:srgbClr val="FFFFFF"/>
              </a:solidFill>
            </a:endParaRPr>
          </a:p>
        </p:txBody>
      </p:sp>
      <p:pic>
        <p:nvPicPr>
          <p:cNvPr id="2050" name="Picture 2"/>
          <p:cNvPicPr>
            <a:picLocks noChangeAspect="1" noChangeArrowheads="1"/>
          </p:cNvPicPr>
          <p:nvPr/>
        </p:nvPicPr>
        <p:blipFill>
          <a:blip r:embed="rId2" cstate="print"/>
          <a:srcRect/>
          <a:stretch>
            <a:fillRect/>
          </a:stretch>
        </p:blipFill>
        <p:spPr bwMode="auto">
          <a:xfrm>
            <a:off x="1275133" y="1380385"/>
            <a:ext cx="6573282" cy="4644000"/>
          </a:xfrm>
          <a:prstGeom prst="rect">
            <a:avLst/>
          </a:prstGeom>
          <a:ln>
            <a:noFill/>
          </a:ln>
          <a:effectLst>
            <a:outerShdw blurRad="292100" dist="139700" dir="2700000" algn="tl" rotWithShape="0">
              <a:srgbClr val="333333">
                <a:alpha val="65000"/>
              </a:srgbClr>
            </a:outerShdw>
          </a:effectLst>
        </p:spPr>
      </p:pic>
      <p:sp>
        <p:nvSpPr>
          <p:cNvPr id="5" name="Foliennummernplatzhalter 3"/>
          <p:cNvSpPr>
            <a:spLocks noGrp="1"/>
          </p:cNvSpPr>
          <p:nvPr>
            <p:ph type="sldNum" sz="quarter" idx="4294967295"/>
          </p:nvPr>
        </p:nvSpPr>
        <p:spPr>
          <a:xfrm>
            <a:off x="3506500" y="6446480"/>
            <a:ext cx="2133600" cy="411520"/>
          </a:xfrm>
        </p:spPr>
        <p:txBody>
          <a:bodyPr/>
          <a:lstStyle/>
          <a:p>
            <a:fld id="{479A3A90-E2CC-4F23-ABC5-A6AEF346287E}" type="slidenum">
              <a:rPr lang="de-DE"/>
              <a:pPr/>
              <a:t>5</a:t>
            </a:fld>
            <a:endParaRPr lang="de-DE" dirty="0"/>
          </a:p>
        </p:txBody>
      </p:sp>
      <p:sp>
        <p:nvSpPr>
          <p:cNvPr id="203790" name="Rectangle 14"/>
          <p:cNvSpPr>
            <a:spLocks noChangeArrowheads="1"/>
          </p:cNvSpPr>
          <p:nvPr/>
        </p:nvSpPr>
        <p:spPr bwMode="auto">
          <a:xfrm>
            <a:off x="170320" y="388938"/>
            <a:ext cx="6096000" cy="533400"/>
          </a:xfrm>
          <a:prstGeom prst="rect">
            <a:avLst/>
          </a:prstGeom>
          <a:noFill/>
          <a:ln w="9525">
            <a:noFill/>
            <a:miter lim="800000"/>
            <a:headEnd/>
            <a:tailEnd/>
          </a:ln>
          <a:effectLst/>
        </p:spPr>
        <p:txBody>
          <a:bodyPr anchor="b"/>
          <a:lstStyle/>
          <a:p>
            <a:pPr lvl="0" defTabSz="914400">
              <a:lnSpc>
                <a:spcPct val="90000"/>
              </a:lnSpc>
              <a:spcBef>
                <a:spcPct val="20000"/>
              </a:spcBef>
              <a:buClr>
                <a:srgbClr val="090175"/>
              </a:buClr>
              <a:defRPr/>
            </a:pPr>
            <a:r>
              <a:rPr lang="de-DE" sz="2800" b="1" kern="0" dirty="0">
                <a:solidFill>
                  <a:srgbClr val="170E83"/>
                </a:solidFill>
                <a:latin typeface="+mj-lt"/>
              </a:rPr>
              <a:t>„LERN VON MIR</a:t>
            </a:r>
            <a:r>
              <a:rPr lang="de-DE" sz="2800" b="1" kern="0" dirty="0" smtClean="0">
                <a:solidFill>
                  <a:srgbClr val="170E83"/>
                </a:solidFill>
                <a:latin typeface="+mj-lt"/>
              </a:rPr>
              <a:t>“  </a:t>
            </a:r>
            <a:r>
              <a:rPr lang="de-DE" sz="2800" b="1" kern="0" dirty="0" smtClean="0">
                <a:solidFill>
                  <a:srgbClr val="92D050"/>
                </a:solidFill>
                <a:latin typeface="+mj-lt"/>
              </a:rPr>
              <a:t>Modul 5</a:t>
            </a:r>
            <a:endParaRPr lang="de-DE" sz="2800" b="1" kern="0" dirty="0">
              <a:solidFill>
                <a:srgbClr val="92D050"/>
              </a:solidFill>
              <a:latin typeface="+mj-lt"/>
            </a:endParaRPr>
          </a:p>
        </p:txBody>
      </p:sp>
      <p:sp>
        <p:nvSpPr>
          <p:cNvPr id="13" name="Textfeld 12"/>
          <p:cNvSpPr txBox="1"/>
          <p:nvPr/>
        </p:nvSpPr>
        <p:spPr>
          <a:xfrm>
            <a:off x="1580921" y="1959510"/>
            <a:ext cx="2592871" cy="707886"/>
          </a:xfrm>
          <a:prstGeom prst="rect">
            <a:avLst/>
          </a:prstGeom>
          <a:noFill/>
        </p:spPr>
        <p:txBody>
          <a:bodyPr wrap="square" rtlCol="0">
            <a:spAutoFit/>
          </a:bodyPr>
          <a:lstStyle/>
          <a:p>
            <a:r>
              <a:rPr lang="de-DE" sz="2000" b="1" dirty="0" smtClean="0">
                <a:solidFill>
                  <a:srgbClr val="170E83"/>
                </a:solidFill>
                <a:latin typeface="Freestyle Script" pitchFamily="66" charset="0"/>
              </a:rPr>
              <a:t>Ich bin in </a:t>
            </a:r>
            <a:r>
              <a:rPr lang="de-DE" sz="2000" b="1" dirty="0" smtClean="0">
                <a:solidFill>
                  <a:srgbClr val="170E83"/>
                </a:solidFill>
                <a:latin typeface="Freestyle Script" pitchFamily="66" charset="0"/>
              </a:rPr>
              <a:t>Bradford </a:t>
            </a:r>
            <a:r>
              <a:rPr lang="de-DE" sz="2000" b="1" dirty="0" smtClean="0">
                <a:solidFill>
                  <a:srgbClr val="170E83"/>
                </a:solidFill>
                <a:latin typeface="Freestyle Script" pitchFamily="66" charset="0"/>
              </a:rPr>
              <a:t>aufgewachsen </a:t>
            </a:r>
          </a:p>
          <a:p>
            <a:r>
              <a:rPr lang="de-DE" sz="2000" b="1" dirty="0" smtClean="0">
                <a:solidFill>
                  <a:srgbClr val="170E83"/>
                </a:solidFill>
                <a:latin typeface="Freestyle Script" pitchFamily="66" charset="0"/>
              </a:rPr>
              <a:t>Und bin mit 20 Jahren …</a:t>
            </a:r>
            <a:endParaRPr lang="de-DE" sz="2000" b="1" dirty="0">
              <a:solidFill>
                <a:srgbClr val="170E83"/>
              </a:solidFill>
              <a:latin typeface="Freestyle Script" pitchFamily="66"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anim calcmode="lin" valueType="num">
                                      <p:cBhvr additive="base">
                                        <p:cTn id="11"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4"/>
          <p:cNvSpPr/>
          <p:nvPr/>
        </p:nvSpPr>
        <p:spPr>
          <a:xfrm>
            <a:off x="442450" y="1380385"/>
            <a:ext cx="8244000" cy="4644000"/>
          </a:xfrm>
          <a:prstGeom prst="roundRect">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9388">
              <a:spcAft>
                <a:spcPts val="1200"/>
              </a:spcAft>
              <a:defRPr/>
            </a:pPr>
            <a:r>
              <a:rPr lang="de-DE" sz="2400" dirty="0" smtClean="0">
                <a:solidFill>
                  <a:srgbClr val="FFFFFF"/>
                </a:solidFill>
              </a:rPr>
              <a:t>Wie wird Ihnen die Information, die Sie jetzt über </a:t>
            </a:r>
            <a:br>
              <a:rPr lang="de-DE" sz="2400" dirty="0" smtClean="0">
                <a:solidFill>
                  <a:srgbClr val="FFFFFF"/>
                </a:solidFill>
              </a:rPr>
            </a:br>
            <a:r>
              <a:rPr lang="de-DE" sz="2400" dirty="0" smtClean="0">
                <a:solidFill>
                  <a:srgbClr val="FFFFFF"/>
                </a:solidFill>
              </a:rPr>
              <a:t>Frau Atherton haben, im Umgang mit ihr helfen?</a:t>
            </a:r>
            <a:endParaRPr lang="de-DE" sz="2400" dirty="0" err="1" smtClean="0">
              <a:solidFill>
                <a:srgbClr val="FFFFFF"/>
              </a:solidFill>
            </a:endParaRPr>
          </a:p>
        </p:txBody>
      </p:sp>
      <p:sp>
        <p:nvSpPr>
          <p:cNvPr id="5" name="Foliennummernplatzhalter 3"/>
          <p:cNvSpPr>
            <a:spLocks noGrp="1"/>
          </p:cNvSpPr>
          <p:nvPr>
            <p:ph type="sldNum" sz="quarter" idx="4294967295"/>
          </p:nvPr>
        </p:nvSpPr>
        <p:spPr>
          <a:xfrm>
            <a:off x="3506500" y="6446480"/>
            <a:ext cx="2133600" cy="411520"/>
          </a:xfrm>
        </p:spPr>
        <p:txBody>
          <a:bodyPr/>
          <a:lstStyle/>
          <a:p>
            <a:fld id="{479A3A90-E2CC-4F23-ABC5-A6AEF346287E}" type="slidenum">
              <a:rPr lang="de-DE"/>
              <a:pPr/>
              <a:t>6</a:t>
            </a:fld>
            <a:endParaRPr lang="de-DE" dirty="0"/>
          </a:p>
        </p:txBody>
      </p:sp>
      <p:sp>
        <p:nvSpPr>
          <p:cNvPr id="203790" name="Rectangle 14"/>
          <p:cNvSpPr>
            <a:spLocks noChangeArrowheads="1"/>
          </p:cNvSpPr>
          <p:nvPr/>
        </p:nvSpPr>
        <p:spPr bwMode="auto">
          <a:xfrm>
            <a:off x="170320" y="388938"/>
            <a:ext cx="6096000" cy="533400"/>
          </a:xfrm>
          <a:prstGeom prst="rect">
            <a:avLst/>
          </a:prstGeom>
          <a:noFill/>
          <a:ln w="9525">
            <a:noFill/>
            <a:miter lim="800000"/>
            <a:headEnd/>
            <a:tailEnd/>
          </a:ln>
          <a:effectLst/>
        </p:spPr>
        <p:txBody>
          <a:bodyPr anchor="b"/>
          <a:lstStyle/>
          <a:p>
            <a:pPr lvl="0" defTabSz="914400">
              <a:lnSpc>
                <a:spcPct val="90000"/>
              </a:lnSpc>
              <a:spcBef>
                <a:spcPct val="20000"/>
              </a:spcBef>
              <a:buClr>
                <a:srgbClr val="090175"/>
              </a:buClr>
              <a:defRPr/>
            </a:pPr>
            <a:r>
              <a:rPr lang="de-DE" sz="2800" b="1" kern="0" dirty="0">
                <a:solidFill>
                  <a:srgbClr val="170E83"/>
                </a:solidFill>
                <a:latin typeface="+mj-lt"/>
              </a:rPr>
              <a:t>„LERN VON MIR</a:t>
            </a:r>
            <a:r>
              <a:rPr lang="de-DE" sz="2800" b="1" kern="0" dirty="0" smtClean="0">
                <a:solidFill>
                  <a:srgbClr val="170E83"/>
                </a:solidFill>
                <a:latin typeface="+mj-lt"/>
              </a:rPr>
              <a:t>“  </a:t>
            </a:r>
            <a:r>
              <a:rPr lang="de-DE" sz="2800" b="1" kern="0" dirty="0" smtClean="0">
                <a:solidFill>
                  <a:srgbClr val="92D050"/>
                </a:solidFill>
                <a:latin typeface="+mj-lt"/>
              </a:rPr>
              <a:t>Modul 5</a:t>
            </a:r>
            <a:endParaRPr lang="de-DE" sz="2800" b="1" kern="0" dirty="0">
              <a:solidFill>
                <a:srgbClr val="92D050"/>
              </a:solidFill>
              <a:latin typeface="+mj-lt"/>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2"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4"/>
          <p:cNvSpPr/>
          <p:nvPr/>
        </p:nvSpPr>
        <p:spPr>
          <a:xfrm>
            <a:off x="442450" y="1380385"/>
            <a:ext cx="8244000" cy="4644000"/>
          </a:xfrm>
          <a:prstGeom prst="roundRect">
            <a:avLst>
              <a:gd name="adj" fmla="val 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9388">
              <a:spcAft>
                <a:spcPts val="1200"/>
              </a:spcAft>
              <a:defRPr/>
            </a:pPr>
            <a:r>
              <a:rPr lang="de-DE" sz="2400" dirty="0" smtClean="0">
                <a:solidFill>
                  <a:srgbClr val="FFFFFF"/>
                </a:solidFill>
              </a:rPr>
              <a:t>Nutzen Sie den Gegenstand, den Sie bekommen haben, als einen Einstieg in eine kurze verbale oder nonverbale Kommunikation – tauschen Sie sich mit ihren Nachbarn aus.</a:t>
            </a:r>
          </a:p>
        </p:txBody>
      </p:sp>
      <p:sp>
        <p:nvSpPr>
          <p:cNvPr id="5" name="Foliennummernplatzhalter 3"/>
          <p:cNvSpPr>
            <a:spLocks noGrp="1"/>
          </p:cNvSpPr>
          <p:nvPr>
            <p:ph type="sldNum" sz="quarter" idx="4294967295"/>
          </p:nvPr>
        </p:nvSpPr>
        <p:spPr>
          <a:xfrm>
            <a:off x="3506500" y="6446480"/>
            <a:ext cx="2133600" cy="411520"/>
          </a:xfrm>
        </p:spPr>
        <p:txBody>
          <a:bodyPr/>
          <a:lstStyle/>
          <a:p>
            <a:fld id="{479A3A90-E2CC-4F23-ABC5-A6AEF346287E}" type="slidenum">
              <a:rPr lang="de-DE"/>
              <a:pPr/>
              <a:t>7</a:t>
            </a:fld>
            <a:endParaRPr lang="de-DE" dirty="0"/>
          </a:p>
        </p:txBody>
      </p:sp>
      <p:sp>
        <p:nvSpPr>
          <p:cNvPr id="203790" name="Rectangle 14"/>
          <p:cNvSpPr>
            <a:spLocks noChangeArrowheads="1"/>
          </p:cNvSpPr>
          <p:nvPr/>
        </p:nvSpPr>
        <p:spPr bwMode="auto">
          <a:xfrm>
            <a:off x="170320" y="388938"/>
            <a:ext cx="6096000" cy="533400"/>
          </a:xfrm>
          <a:prstGeom prst="rect">
            <a:avLst/>
          </a:prstGeom>
          <a:noFill/>
          <a:ln w="9525">
            <a:noFill/>
            <a:miter lim="800000"/>
            <a:headEnd/>
            <a:tailEnd/>
          </a:ln>
          <a:effectLst/>
        </p:spPr>
        <p:txBody>
          <a:bodyPr anchor="b"/>
          <a:lstStyle/>
          <a:p>
            <a:pPr lvl="0" defTabSz="914400">
              <a:lnSpc>
                <a:spcPct val="90000"/>
              </a:lnSpc>
              <a:spcBef>
                <a:spcPct val="20000"/>
              </a:spcBef>
              <a:buClr>
                <a:srgbClr val="090175"/>
              </a:buClr>
              <a:defRPr/>
            </a:pPr>
            <a:r>
              <a:rPr lang="de-DE" sz="2800" b="1" kern="0" dirty="0">
                <a:solidFill>
                  <a:srgbClr val="170E83"/>
                </a:solidFill>
                <a:latin typeface="+mj-lt"/>
              </a:rPr>
              <a:t>„LERN VON MIR</a:t>
            </a:r>
            <a:r>
              <a:rPr lang="de-DE" sz="2800" b="1" kern="0" dirty="0" smtClean="0">
                <a:solidFill>
                  <a:srgbClr val="170E83"/>
                </a:solidFill>
                <a:latin typeface="+mj-lt"/>
              </a:rPr>
              <a:t>“  </a:t>
            </a:r>
            <a:r>
              <a:rPr lang="de-DE" sz="2800" b="1" kern="0" dirty="0" smtClean="0">
                <a:solidFill>
                  <a:srgbClr val="92D050"/>
                </a:solidFill>
                <a:latin typeface="+mj-lt"/>
              </a:rPr>
              <a:t>Modul 5</a:t>
            </a:r>
            <a:endParaRPr lang="de-DE" sz="2800" b="1" kern="0" dirty="0">
              <a:solidFill>
                <a:srgbClr val="92D050"/>
              </a:solidFill>
              <a:latin typeface="+mj-lt"/>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2"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4"/>
          <p:cNvSpPr/>
          <p:nvPr/>
        </p:nvSpPr>
        <p:spPr>
          <a:xfrm>
            <a:off x="442450" y="1380385"/>
            <a:ext cx="8244000" cy="4644000"/>
          </a:xfrm>
          <a:prstGeom prst="roundRect">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9388">
              <a:spcAft>
                <a:spcPts val="1200"/>
              </a:spcAft>
              <a:defRPr/>
            </a:pPr>
            <a:r>
              <a:rPr lang="de-DE" sz="2400" dirty="0" smtClean="0">
                <a:solidFill>
                  <a:srgbClr val="FFFFFF"/>
                </a:solidFill>
              </a:rPr>
              <a:t>Welche Ideen haben Sie, die das Erleben für Menschen mit Demenz auf Krankenhausstationen bereichern könnten?</a:t>
            </a:r>
          </a:p>
        </p:txBody>
      </p:sp>
      <p:sp>
        <p:nvSpPr>
          <p:cNvPr id="5" name="Foliennummernplatzhalter 3"/>
          <p:cNvSpPr>
            <a:spLocks noGrp="1"/>
          </p:cNvSpPr>
          <p:nvPr>
            <p:ph type="sldNum" sz="quarter" idx="4294967295"/>
          </p:nvPr>
        </p:nvSpPr>
        <p:spPr>
          <a:xfrm>
            <a:off x="3506500" y="6446480"/>
            <a:ext cx="2133600" cy="411520"/>
          </a:xfrm>
        </p:spPr>
        <p:txBody>
          <a:bodyPr/>
          <a:lstStyle/>
          <a:p>
            <a:fld id="{479A3A90-E2CC-4F23-ABC5-A6AEF346287E}" type="slidenum">
              <a:rPr lang="de-DE"/>
              <a:pPr/>
              <a:t>8</a:t>
            </a:fld>
            <a:endParaRPr lang="de-DE" dirty="0"/>
          </a:p>
        </p:txBody>
      </p:sp>
      <p:sp>
        <p:nvSpPr>
          <p:cNvPr id="203790" name="Rectangle 14"/>
          <p:cNvSpPr>
            <a:spLocks noChangeArrowheads="1"/>
          </p:cNvSpPr>
          <p:nvPr/>
        </p:nvSpPr>
        <p:spPr bwMode="auto">
          <a:xfrm>
            <a:off x="170320" y="388938"/>
            <a:ext cx="6096000" cy="533400"/>
          </a:xfrm>
          <a:prstGeom prst="rect">
            <a:avLst/>
          </a:prstGeom>
          <a:noFill/>
          <a:ln w="9525">
            <a:noFill/>
            <a:miter lim="800000"/>
            <a:headEnd/>
            <a:tailEnd/>
          </a:ln>
          <a:effectLst/>
        </p:spPr>
        <p:txBody>
          <a:bodyPr anchor="b"/>
          <a:lstStyle/>
          <a:p>
            <a:pPr lvl="0" defTabSz="914400">
              <a:lnSpc>
                <a:spcPct val="90000"/>
              </a:lnSpc>
              <a:spcBef>
                <a:spcPct val="20000"/>
              </a:spcBef>
              <a:buClr>
                <a:srgbClr val="090175"/>
              </a:buClr>
              <a:defRPr/>
            </a:pPr>
            <a:r>
              <a:rPr lang="de-DE" sz="2800" b="1" kern="0" dirty="0">
                <a:solidFill>
                  <a:srgbClr val="170E83"/>
                </a:solidFill>
                <a:latin typeface="+mj-lt"/>
              </a:rPr>
              <a:t>„LERN VON MIR</a:t>
            </a:r>
            <a:r>
              <a:rPr lang="de-DE" sz="2800" b="1" kern="0" dirty="0" smtClean="0">
                <a:solidFill>
                  <a:srgbClr val="170E83"/>
                </a:solidFill>
                <a:latin typeface="+mj-lt"/>
              </a:rPr>
              <a:t>“  </a:t>
            </a:r>
            <a:r>
              <a:rPr lang="de-DE" sz="2800" b="1" kern="0" dirty="0" smtClean="0">
                <a:solidFill>
                  <a:srgbClr val="92D050"/>
                </a:solidFill>
                <a:latin typeface="+mj-lt"/>
              </a:rPr>
              <a:t>Modul 5</a:t>
            </a:r>
            <a:endParaRPr lang="de-DE" sz="2800" b="1" kern="0" dirty="0">
              <a:solidFill>
                <a:srgbClr val="92D050"/>
              </a:solidFill>
              <a:latin typeface="+mj-lt"/>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2"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4294967295"/>
          </p:nvPr>
        </p:nvSpPr>
        <p:spPr>
          <a:xfrm>
            <a:off x="3506500" y="6446480"/>
            <a:ext cx="2133600" cy="411520"/>
          </a:xfrm>
        </p:spPr>
        <p:txBody>
          <a:bodyPr/>
          <a:lstStyle/>
          <a:p>
            <a:fld id="{479A3A90-E2CC-4F23-ABC5-A6AEF346287E}" type="slidenum">
              <a:rPr lang="de-DE"/>
              <a:pPr/>
              <a:t>9</a:t>
            </a:fld>
            <a:endParaRPr lang="de-DE" dirty="0"/>
          </a:p>
        </p:txBody>
      </p:sp>
      <p:sp>
        <p:nvSpPr>
          <p:cNvPr id="203790" name="Rectangle 14"/>
          <p:cNvSpPr>
            <a:spLocks noChangeArrowheads="1"/>
          </p:cNvSpPr>
          <p:nvPr/>
        </p:nvSpPr>
        <p:spPr bwMode="auto">
          <a:xfrm>
            <a:off x="170320" y="388938"/>
            <a:ext cx="6096000" cy="533400"/>
          </a:xfrm>
          <a:prstGeom prst="rect">
            <a:avLst/>
          </a:prstGeom>
          <a:noFill/>
          <a:ln w="9525">
            <a:noFill/>
            <a:miter lim="800000"/>
            <a:headEnd/>
            <a:tailEnd/>
          </a:ln>
          <a:effectLst/>
        </p:spPr>
        <p:txBody>
          <a:bodyPr anchor="b"/>
          <a:lstStyle/>
          <a:p>
            <a:pPr lvl="0" defTabSz="914400">
              <a:lnSpc>
                <a:spcPct val="90000"/>
              </a:lnSpc>
              <a:spcBef>
                <a:spcPct val="20000"/>
              </a:spcBef>
              <a:buClr>
                <a:srgbClr val="090175"/>
              </a:buClr>
              <a:defRPr/>
            </a:pPr>
            <a:r>
              <a:rPr lang="de-DE" sz="2800" b="1" kern="0" dirty="0">
                <a:solidFill>
                  <a:srgbClr val="170E83"/>
                </a:solidFill>
                <a:latin typeface="+mj-lt"/>
              </a:rPr>
              <a:t>„LERN VON MIR</a:t>
            </a:r>
            <a:r>
              <a:rPr lang="de-DE" sz="2800" b="1" kern="0" dirty="0" smtClean="0">
                <a:solidFill>
                  <a:srgbClr val="170E83"/>
                </a:solidFill>
                <a:latin typeface="+mj-lt"/>
              </a:rPr>
              <a:t>“  </a:t>
            </a:r>
            <a:r>
              <a:rPr lang="de-DE" sz="2800" b="1" kern="0" dirty="0" smtClean="0">
                <a:solidFill>
                  <a:srgbClr val="92D050"/>
                </a:solidFill>
                <a:latin typeface="+mj-lt"/>
              </a:rPr>
              <a:t>Modul 5</a:t>
            </a:r>
            <a:endParaRPr lang="de-DE" sz="2800" b="1" kern="0" dirty="0">
              <a:solidFill>
                <a:srgbClr val="92D050"/>
              </a:solidFill>
              <a:latin typeface="+mj-lt"/>
            </a:endParaRPr>
          </a:p>
        </p:txBody>
      </p:sp>
      <p:sp>
        <p:nvSpPr>
          <p:cNvPr id="7" name="Rounded Rectangle 1"/>
          <p:cNvSpPr/>
          <p:nvPr/>
        </p:nvSpPr>
        <p:spPr>
          <a:xfrm>
            <a:off x="442450" y="1380385"/>
            <a:ext cx="8208963" cy="1147661"/>
          </a:xfrm>
          <a:prstGeom prst="roundRect">
            <a:avLst>
              <a:gd name="adj" fmla="val 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lgn="ctr" fontAlgn="auto">
              <a:lnSpc>
                <a:spcPct val="70000"/>
              </a:lnSpc>
              <a:spcBef>
                <a:spcPts val="0"/>
              </a:spcBef>
              <a:spcAft>
                <a:spcPts val="600"/>
              </a:spcAft>
              <a:defRPr/>
            </a:pPr>
            <a:r>
              <a:rPr lang="de-DE" sz="1600" dirty="0" smtClean="0">
                <a:solidFill>
                  <a:schemeClr val="tx2">
                    <a:lumMod val="75000"/>
                  </a:schemeClr>
                </a:solidFill>
                <a:cs typeface="Arial" charset="0"/>
              </a:rPr>
              <a:t>	</a:t>
            </a:r>
            <a:r>
              <a:rPr lang="de-DE" sz="4000" dirty="0" smtClean="0">
                <a:solidFill>
                  <a:schemeClr val="bg1"/>
                </a:solidFill>
                <a:cs typeface="Arial" charset="0"/>
              </a:rPr>
              <a:t>Aktivitäten:</a:t>
            </a:r>
            <a:br>
              <a:rPr lang="de-DE" sz="4000" dirty="0" smtClean="0">
                <a:solidFill>
                  <a:schemeClr val="bg1"/>
                </a:solidFill>
                <a:cs typeface="Arial" charset="0"/>
              </a:rPr>
            </a:br>
            <a:r>
              <a:rPr lang="de-DE" sz="4000" dirty="0" smtClean="0">
                <a:solidFill>
                  <a:schemeClr val="bg1"/>
                </a:solidFill>
                <a:cs typeface="Arial" charset="0"/>
              </a:rPr>
              <a:t>Hinweise und Tipps</a:t>
            </a:r>
          </a:p>
        </p:txBody>
      </p:sp>
      <p:sp>
        <p:nvSpPr>
          <p:cNvPr id="8" name="Rounded Rectangle 2"/>
          <p:cNvSpPr/>
          <p:nvPr/>
        </p:nvSpPr>
        <p:spPr>
          <a:xfrm>
            <a:off x="442450" y="2728451"/>
            <a:ext cx="8207375" cy="61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lnSpc>
                <a:spcPct val="70000"/>
              </a:lnSpc>
              <a:spcAft>
                <a:spcPts val="600"/>
              </a:spcAft>
              <a:defRPr/>
            </a:pPr>
            <a:r>
              <a:rPr lang="de-DE" sz="2400" dirty="0" smtClean="0">
                <a:solidFill>
                  <a:srgbClr val="FFFFFF"/>
                </a:solidFill>
                <a:cs typeface="Arial" charset="0"/>
              </a:rPr>
              <a:t>	</a:t>
            </a:r>
            <a:r>
              <a:rPr lang="de-DE" sz="2000" dirty="0" smtClean="0">
                <a:solidFill>
                  <a:srgbClr val="FFFFFF"/>
                </a:solidFill>
                <a:cs typeface="Arial" charset="0"/>
              </a:rPr>
              <a:t>Die Freude an einer Aktivität oder nur das Dabeisein sind wichtiger als ein Ergebnis.</a:t>
            </a:r>
            <a:endParaRPr lang="de-DE" sz="2000" dirty="0">
              <a:solidFill>
                <a:srgbClr val="FFFFFF"/>
              </a:solidFill>
              <a:cs typeface="Arial" charset="0"/>
            </a:endParaRPr>
          </a:p>
        </p:txBody>
      </p:sp>
      <p:sp>
        <p:nvSpPr>
          <p:cNvPr id="9" name="Rounded Rectangle 3"/>
          <p:cNvSpPr/>
          <p:nvPr/>
        </p:nvSpPr>
        <p:spPr>
          <a:xfrm>
            <a:off x="442450" y="3345940"/>
            <a:ext cx="8207375" cy="612000"/>
          </a:xfrm>
          <a:prstGeom prst="rect">
            <a:avLst/>
          </a:prstGeom>
          <a:solidFill>
            <a:srgbClr val="C9F45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lnSpc>
                <a:spcPct val="70000"/>
              </a:lnSpc>
              <a:spcAft>
                <a:spcPts val="600"/>
              </a:spcAft>
              <a:defRPr/>
            </a:pPr>
            <a:r>
              <a:rPr lang="de-DE" sz="2400" dirty="0" smtClean="0">
                <a:solidFill>
                  <a:schemeClr val="tx1"/>
                </a:solidFill>
                <a:cs typeface="Arial" charset="0"/>
              </a:rPr>
              <a:t>	</a:t>
            </a:r>
            <a:r>
              <a:rPr lang="de-DE" sz="2000" dirty="0" smtClean="0">
                <a:solidFill>
                  <a:schemeClr val="tx1"/>
                </a:solidFill>
                <a:cs typeface="Arial" charset="0"/>
              </a:rPr>
              <a:t>Die Aktivitäten dürfen nicht zu einem Misserfolg führen. Passen Sie diese laufend an die Möglichkeiten an.</a:t>
            </a:r>
          </a:p>
        </p:txBody>
      </p:sp>
      <p:sp>
        <p:nvSpPr>
          <p:cNvPr id="10" name="Rounded Rectangle 4"/>
          <p:cNvSpPr/>
          <p:nvPr/>
        </p:nvSpPr>
        <p:spPr>
          <a:xfrm>
            <a:off x="442450" y="3965861"/>
            <a:ext cx="8207375" cy="61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lnSpc>
                <a:spcPct val="70000"/>
              </a:lnSpc>
              <a:spcAft>
                <a:spcPts val="600"/>
              </a:spcAft>
              <a:defRPr/>
            </a:pPr>
            <a:r>
              <a:rPr lang="de-DE" sz="2400" dirty="0" smtClean="0">
                <a:solidFill>
                  <a:srgbClr val="FFFFFF"/>
                </a:solidFill>
                <a:cs typeface="Arial" charset="0"/>
              </a:rPr>
              <a:t>	</a:t>
            </a:r>
            <a:r>
              <a:rPr lang="de-DE" sz="2000" dirty="0" smtClean="0">
                <a:solidFill>
                  <a:srgbClr val="FFFFFF"/>
                </a:solidFill>
                <a:cs typeface="Arial" charset="0"/>
              </a:rPr>
              <a:t>Die Aktivitäten müssen zu den Fähigkeiten, Interessen, der Kultur und dem Glauben passen.</a:t>
            </a:r>
          </a:p>
        </p:txBody>
      </p:sp>
      <p:sp>
        <p:nvSpPr>
          <p:cNvPr id="11" name="Rounded Rectangle 3"/>
          <p:cNvSpPr/>
          <p:nvPr/>
        </p:nvSpPr>
        <p:spPr>
          <a:xfrm>
            <a:off x="442450" y="4565582"/>
            <a:ext cx="8207375" cy="468000"/>
          </a:xfrm>
          <a:prstGeom prst="rect">
            <a:avLst/>
          </a:prstGeom>
          <a:solidFill>
            <a:srgbClr val="C9F45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lnSpc>
                <a:spcPct val="70000"/>
              </a:lnSpc>
              <a:spcAft>
                <a:spcPts val="600"/>
              </a:spcAft>
              <a:defRPr/>
            </a:pPr>
            <a:r>
              <a:rPr lang="de-DE" sz="2400" dirty="0" smtClean="0">
                <a:solidFill>
                  <a:schemeClr val="tx1"/>
                </a:solidFill>
                <a:cs typeface="Arial" charset="0"/>
              </a:rPr>
              <a:t>	</a:t>
            </a:r>
            <a:r>
              <a:rPr lang="de-DE" sz="2000" dirty="0" smtClean="0">
                <a:solidFill>
                  <a:schemeClr val="tx1"/>
                </a:solidFill>
                <a:cs typeface="Arial" charset="0"/>
              </a:rPr>
              <a:t>Denken Sie daran, unterschiedliche Sinne anzusprechen.</a:t>
            </a:r>
          </a:p>
        </p:txBody>
      </p:sp>
      <p:sp>
        <p:nvSpPr>
          <p:cNvPr id="12" name="Rounded Rectangle 4"/>
          <p:cNvSpPr/>
          <p:nvPr/>
        </p:nvSpPr>
        <p:spPr>
          <a:xfrm>
            <a:off x="442450" y="5024133"/>
            <a:ext cx="8207375" cy="61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lnSpc>
                <a:spcPct val="70000"/>
              </a:lnSpc>
              <a:spcAft>
                <a:spcPts val="600"/>
              </a:spcAft>
              <a:defRPr/>
            </a:pPr>
            <a:r>
              <a:rPr lang="de-DE" sz="2400" spc="-150" dirty="0" smtClean="0">
                <a:solidFill>
                  <a:srgbClr val="FFFFFF"/>
                </a:solidFill>
                <a:cs typeface="Arial" charset="0"/>
              </a:rPr>
              <a:t>	</a:t>
            </a:r>
            <a:r>
              <a:rPr lang="de-DE" sz="2000" spc="-150" dirty="0" smtClean="0">
                <a:solidFill>
                  <a:srgbClr val="FFFFFF"/>
                </a:solidFill>
                <a:cs typeface="Arial" charset="0"/>
              </a:rPr>
              <a:t>Die Aktivitäten dürfen nicht zu lange für die Person dauern. Es ist in Ordnung, wenn einige Menschen nicht daran teilnehmen möchten.</a:t>
            </a:r>
          </a:p>
        </p:txBody>
      </p:sp>
      <p:sp>
        <p:nvSpPr>
          <p:cNvPr id="13" name="Rounded Rectangle 3"/>
          <p:cNvSpPr/>
          <p:nvPr/>
        </p:nvSpPr>
        <p:spPr>
          <a:xfrm>
            <a:off x="442450" y="5636133"/>
            <a:ext cx="8207375" cy="612000"/>
          </a:xfrm>
          <a:prstGeom prst="rect">
            <a:avLst/>
          </a:prstGeom>
          <a:solidFill>
            <a:srgbClr val="C9F45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3050" indent="-273050">
              <a:lnSpc>
                <a:spcPct val="70000"/>
              </a:lnSpc>
              <a:spcAft>
                <a:spcPts val="600"/>
              </a:spcAft>
              <a:defRPr/>
            </a:pPr>
            <a:r>
              <a:rPr lang="de-DE" sz="2400" dirty="0" smtClean="0">
                <a:solidFill>
                  <a:schemeClr val="tx1"/>
                </a:solidFill>
                <a:cs typeface="Arial" charset="0"/>
              </a:rPr>
              <a:t>	</a:t>
            </a:r>
            <a:r>
              <a:rPr lang="de-DE" sz="2000" dirty="0" smtClean="0">
                <a:solidFill>
                  <a:schemeClr val="tx1"/>
                </a:solidFill>
                <a:cs typeface="Arial" charset="0"/>
              </a:rPr>
              <a:t>Die Aktionen sollen freiwillig wahrgenommen werden, aber einige Menschen benötigen eine kleine „Starthilfe“.</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Lst>
  </p:timing>
</p:sld>
</file>

<file path=ppt/theme/theme1.xml><?xml version="1.0" encoding="utf-8"?>
<a:theme xmlns:a="http://schemas.openxmlformats.org/drawingml/2006/main" name="Ebene">
  <a:themeElements>
    <a:clrScheme name="Ebene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Ebene">
      <a:majorFont>
        <a:latin typeface="Frutiger 45 Light"/>
        <a:ea typeface=""/>
        <a:cs typeface=""/>
      </a:majorFont>
      <a:minorFont>
        <a:latin typeface="Frutiger 55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bene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Ebene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Ebene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Ebene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Ebene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Ebene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Ebene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Ebene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329</Words>
  <Application>Microsoft Office PowerPoint</Application>
  <PresentationFormat>Bildschirmpräsentation (4:3)</PresentationFormat>
  <Paragraphs>52</Paragraphs>
  <Slides>12</Slides>
  <Notes>0</Notes>
  <HiddenSlides>0</HiddenSlides>
  <MMClips>0</MMClips>
  <ScaleCrop>false</ScaleCrop>
  <HeadingPairs>
    <vt:vector size="4" baseType="variant">
      <vt:variant>
        <vt:lpstr>Design</vt:lpstr>
      </vt:variant>
      <vt:variant>
        <vt:i4>1</vt:i4>
      </vt:variant>
      <vt:variant>
        <vt:lpstr>Folientitel</vt:lpstr>
      </vt:variant>
      <vt:variant>
        <vt:i4>12</vt:i4>
      </vt:variant>
    </vt:vector>
  </HeadingPairs>
  <TitlesOfParts>
    <vt:vector size="13" baseType="lpstr">
      <vt:lpstr>Ebene</vt:lpstr>
      <vt:lpstr>Folie 1</vt:lpstr>
      <vt:lpstr>Folie 2</vt:lpstr>
      <vt:lpstr>Folie 3</vt:lpstr>
      <vt:lpstr>Folie 4</vt:lpstr>
      <vt:lpstr>Folie 5</vt:lpstr>
      <vt:lpstr>Folie 6</vt:lpstr>
      <vt:lpstr>Folie 7</vt:lpstr>
      <vt:lpstr>Folie 8</vt:lpstr>
      <vt:lpstr>Folie 9</vt:lpstr>
      <vt:lpstr>Folie 10</vt:lpstr>
      <vt:lpstr>Folie 11</vt:lpstr>
      <vt:lpstr>Folie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vscheven</dc:creator>
  <cp:lastModifiedBy>Eickhoff</cp:lastModifiedBy>
  <cp:revision>223</cp:revision>
  <dcterms:modified xsi:type="dcterms:W3CDTF">2015-06-01T08:06:16Z</dcterms:modified>
</cp:coreProperties>
</file>