
<file path=[Content_Types].xml><?xml version="1.0" encoding="utf-8"?>
<Types xmlns="http://schemas.openxmlformats.org/package/2006/content-types">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tiff" ContentType="image/tiff"/>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27"/>
  </p:notesMasterIdLst>
  <p:handoutMasterIdLst>
    <p:handoutMasterId r:id="rId28"/>
  </p:handoutMasterIdLst>
  <p:sldIdLst>
    <p:sldId id="321" r:id="rId2"/>
    <p:sldId id="327" r:id="rId3"/>
    <p:sldId id="325" r:id="rId4"/>
    <p:sldId id="339" r:id="rId5"/>
    <p:sldId id="338"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6" r:id="rId21"/>
    <p:sldId id="355" r:id="rId22"/>
    <p:sldId id="354" r:id="rId23"/>
    <p:sldId id="357" r:id="rId24"/>
    <p:sldId id="337" r:id="rId25"/>
    <p:sldId id="358" r:id="rId26"/>
  </p:sldIdLst>
  <p:sldSz cx="9144000" cy="6858000" type="screen4x3"/>
  <p:notesSz cx="6858000" cy="9674225"/>
  <p:defaultTextStyle>
    <a:defPPr>
      <a:defRPr lang="en-GB"/>
    </a:defPPr>
    <a:lvl1pPr algn="l" defTabSz="449263" rtl="0" fontAlgn="base">
      <a:spcBef>
        <a:spcPct val="0"/>
      </a:spcBef>
      <a:spcAft>
        <a:spcPct val="0"/>
      </a:spcAft>
      <a:defRPr kern="1200">
        <a:solidFill>
          <a:schemeClr val="tx1"/>
        </a:solidFill>
        <a:latin typeface="Arial" charset="0"/>
        <a:ea typeface="+mn-ea"/>
        <a:cs typeface="+mn-cs"/>
      </a:defRPr>
    </a:lvl1pPr>
    <a:lvl2pPr marL="457200" algn="l" defTabSz="449263" rtl="0" fontAlgn="base">
      <a:spcBef>
        <a:spcPct val="0"/>
      </a:spcBef>
      <a:spcAft>
        <a:spcPct val="0"/>
      </a:spcAft>
      <a:defRPr kern="1200">
        <a:solidFill>
          <a:schemeClr val="tx1"/>
        </a:solidFill>
        <a:latin typeface="Arial" charset="0"/>
        <a:ea typeface="+mn-ea"/>
        <a:cs typeface="+mn-cs"/>
      </a:defRPr>
    </a:lvl2pPr>
    <a:lvl3pPr marL="914400" algn="l" defTabSz="449263" rtl="0" fontAlgn="base">
      <a:spcBef>
        <a:spcPct val="0"/>
      </a:spcBef>
      <a:spcAft>
        <a:spcPct val="0"/>
      </a:spcAft>
      <a:defRPr kern="1200">
        <a:solidFill>
          <a:schemeClr val="tx1"/>
        </a:solidFill>
        <a:latin typeface="Arial" charset="0"/>
        <a:ea typeface="+mn-ea"/>
        <a:cs typeface="+mn-cs"/>
      </a:defRPr>
    </a:lvl3pPr>
    <a:lvl4pPr marL="1371600" algn="l" defTabSz="449263" rtl="0" fontAlgn="base">
      <a:spcBef>
        <a:spcPct val="0"/>
      </a:spcBef>
      <a:spcAft>
        <a:spcPct val="0"/>
      </a:spcAft>
      <a:defRPr kern="1200">
        <a:solidFill>
          <a:schemeClr val="tx1"/>
        </a:solidFill>
        <a:latin typeface="Arial" charset="0"/>
        <a:ea typeface="+mn-ea"/>
        <a:cs typeface="+mn-cs"/>
      </a:defRPr>
    </a:lvl4pPr>
    <a:lvl5pPr marL="1828800" algn="l" defTabSz="44926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DDDDD"/>
    <a:srgbClr val="170E83"/>
    <a:srgbClr val="000066"/>
    <a:srgbClr val="FAD54C"/>
    <a:srgbClr val="E70B0B"/>
    <a:srgbClr val="ECEFF2"/>
    <a:srgbClr val="D2D9E2"/>
    <a:srgbClr val="B0BDCC"/>
    <a:srgbClr val="C8D2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491" autoAdjust="0"/>
  </p:normalViewPr>
  <p:slideViewPr>
    <p:cSldViewPr snapToGrid="0" snapToObjects="1">
      <p:cViewPr varScale="1">
        <p:scale>
          <a:sx n="65" d="100"/>
          <a:sy n="65" d="100"/>
        </p:scale>
        <p:origin x="-1440" y="-102"/>
      </p:cViewPr>
      <p:guideLst>
        <p:guide orient="horz" pos="2160"/>
        <p:guide pos="4558"/>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332"/>
    </p:cViewPr>
  </p:sorterViewPr>
  <p:notesViewPr>
    <p:cSldViewPr snapToGrid="0" snapToObjects="1">
      <p:cViewPr varScale="1">
        <p:scale>
          <a:sx n="74" d="100"/>
          <a:sy n="74" d="100"/>
        </p:scale>
        <p:origin x="-1668" y="-108"/>
      </p:cViewPr>
      <p:guideLst>
        <p:guide orient="horz" pos="3047"/>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D6DE2-FAEE-47DC-9B57-A6B4D45F5AFF}" type="doc">
      <dgm:prSet loTypeId="urn:microsoft.com/office/officeart/2005/8/layout/cycle6" loCatId="relationship" qsTypeId="urn:microsoft.com/office/officeart/2005/8/quickstyle/simple1#2" qsCatId="simple" csTypeId="urn:microsoft.com/office/officeart/2005/8/colors/colorful5" csCatId="colorful" phldr="1"/>
      <dgm:spPr/>
      <dgm:t>
        <a:bodyPr/>
        <a:lstStyle/>
        <a:p>
          <a:endParaRPr lang="en-GB"/>
        </a:p>
      </dgm:t>
    </dgm:pt>
    <dgm:pt modelId="{FFDE103B-60B4-40FB-9802-C4C6EB6447D6}">
      <dgm:prSet phldrT="[Text]" custT="1"/>
      <dgm:spPr/>
      <dgm:t>
        <a:bodyPr/>
        <a:lstStyle/>
        <a:p>
          <a:pPr algn="ctr"/>
          <a:r>
            <a:rPr lang="de-DE" sz="1600" b="1" noProof="0" dirty="0" smtClean="0">
              <a:solidFill>
                <a:schemeClr val="tx1"/>
              </a:solidFill>
            </a:rPr>
            <a:t>Geistige </a:t>
          </a:r>
          <a:r>
            <a:rPr lang="de-DE" sz="1600" b="1" noProof="0" dirty="0" err="1" smtClean="0">
              <a:solidFill>
                <a:schemeClr val="tx1"/>
              </a:solidFill>
            </a:rPr>
            <a:t>Beein-trächtigung</a:t>
          </a:r>
          <a:endParaRPr lang="de-DE" sz="1600" b="1" noProof="0" dirty="0">
            <a:solidFill>
              <a:schemeClr val="tx1"/>
            </a:solidFill>
          </a:endParaRPr>
        </a:p>
      </dgm:t>
    </dgm:pt>
    <dgm:pt modelId="{70695A41-1ED9-45B9-BF9E-2247BD594BA5}" type="parTrans" cxnId="{04067FE2-1611-47AF-BD96-16CB0C589AC3}">
      <dgm:prSet/>
      <dgm:spPr/>
      <dgm:t>
        <a:bodyPr/>
        <a:lstStyle/>
        <a:p>
          <a:endParaRPr lang="en-GB"/>
        </a:p>
      </dgm:t>
    </dgm:pt>
    <dgm:pt modelId="{1FAC0671-E62A-4C28-B2BB-112AB6D3476F}" type="sibTrans" cxnId="{04067FE2-1611-47AF-BD96-16CB0C589AC3}">
      <dgm:prSet/>
      <dgm:spPr/>
      <dgm:t>
        <a:bodyPr/>
        <a:lstStyle/>
        <a:p>
          <a:endParaRPr lang="en-GB" b="1">
            <a:solidFill>
              <a:schemeClr val="tx1"/>
            </a:solidFill>
          </a:endParaRPr>
        </a:p>
      </dgm:t>
    </dgm:pt>
    <dgm:pt modelId="{0D9C3252-3EDF-4577-89BE-17F43D583002}">
      <dgm:prSet phldrT="[Text]" custT="1"/>
      <dgm:spPr/>
      <dgm:t>
        <a:bodyPr/>
        <a:lstStyle/>
        <a:p>
          <a:r>
            <a:rPr lang="de-DE" sz="1600" b="1" noProof="0" dirty="0" smtClean="0">
              <a:solidFill>
                <a:schemeClr val="tx1"/>
              </a:solidFill>
            </a:rPr>
            <a:t>Wohlbefinden</a:t>
          </a:r>
          <a:endParaRPr lang="de-DE" sz="1600" b="1" noProof="0" dirty="0">
            <a:solidFill>
              <a:schemeClr val="tx1"/>
            </a:solidFill>
          </a:endParaRPr>
        </a:p>
      </dgm:t>
    </dgm:pt>
    <dgm:pt modelId="{8A21E695-3FE0-464C-BE0A-C24B3B29C042}" type="parTrans" cxnId="{E6ED8B5C-B67A-47AC-9908-3E61561EC524}">
      <dgm:prSet/>
      <dgm:spPr/>
      <dgm:t>
        <a:bodyPr/>
        <a:lstStyle/>
        <a:p>
          <a:endParaRPr lang="en-GB"/>
        </a:p>
      </dgm:t>
    </dgm:pt>
    <dgm:pt modelId="{83DE8A1C-05A4-4AAA-8921-277D61E76CEB}" type="sibTrans" cxnId="{E6ED8B5C-B67A-47AC-9908-3E61561EC524}">
      <dgm:prSet/>
      <dgm:spPr/>
      <dgm:t>
        <a:bodyPr/>
        <a:lstStyle/>
        <a:p>
          <a:endParaRPr lang="en-GB" b="1">
            <a:solidFill>
              <a:schemeClr val="tx1"/>
            </a:solidFill>
          </a:endParaRPr>
        </a:p>
      </dgm:t>
    </dgm:pt>
    <dgm:pt modelId="{F20B8550-DEFB-4080-9D1C-951693A6B8B9}">
      <dgm:prSet phldrT="[Text]" custT="1"/>
      <dgm:spPr/>
      <dgm:t>
        <a:bodyPr/>
        <a:lstStyle/>
        <a:p>
          <a:r>
            <a:rPr lang="de-DE" sz="1600" b="1" noProof="0" dirty="0" smtClean="0">
              <a:solidFill>
                <a:schemeClr val="tx1"/>
              </a:solidFill>
            </a:rPr>
            <a:t>Krankenhaus-</a:t>
          </a:r>
          <a:r>
            <a:rPr lang="de-DE" sz="1600" b="1" noProof="0" dirty="0" err="1" smtClean="0">
              <a:solidFill>
                <a:schemeClr val="tx1"/>
              </a:solidFill>
            </a:rPr>
            <a:t>umgebung</a:t>
          </a:r>
          <a:endParaRPr lang="de-DE" sz="1600" b="1" noProof="0" dirty="0">
            <a:solidFill>
              <a:schemeClr val="tx1"/>
            </a:solidFill>
          </a:endParaRPr>
        </a:p>
      </dgm:t>
    </dgm:pt>
    <dgm:pt modelId="{E1CEE836-877E-4033-AB16-CF1B508B6DF1}" type="parTrans" cxnId="{78C02DA4-D904-43F3-81BA-2143F2940C94}">
      <dgm:prSet/>
      <dgm:spPr/>
      <dgm:t>
        <a:bodyPr/>
        <a:lstStyle/>
        <a:p>
          <a:endParaRPr lang="en-GB"/>
        </a:p>
      </dgm:t>
    </dgm:pt>
    <dgm:pt modelId="{CD7E94D2-DF91-4936-A03B-F74AE0C6226F}" type="sibTrans" cxnId="{78C02DA4-D904-43F3-81BA-2143F2940C94}">
      <dgm:prSet/>
      <dgm:spPr/>
      <dgm:t>
        <a:bodyPr/>
        <a:lstStyle/>
        <a:p>
          <a:endParaRPr lang="en-GB" b="1">
            <a:solidFill>
              <a:schemeClr val="tx1"/>
            </a:solidFill>
          </a:endParaRPr>
        </a:p>
      </dgm:t>
    </dgm:pt>
    <dgm:pt modelId="{5F17FDDE-2566-465B-8658-27D105AC1F5D}">
      <dgm:prSet phldrT="[Text]" custT="1"/>
      <dgm:spPr/>
      <dgm:t>
        <a:bodyPr/>
        <a:lstStyle/>
        <a:p>
          <a:r>
            <a:rPr lang="de-DE" sz="1600" b="1" noProof="0" dirty="0" smtClean="0">
              <a:solidFill>
                <a:schemeClr val="tx1"/>
              </a:solidFill>
            </a:rPr>
            <a:t>Biographie / Lebens-</a:t>
          </a:r>
          <a:r>
            <a:rPr lang="de-DE" sz="1600" b="1" noProof="0" dirty="0" err="1" smtClean="0">
              <a:solidFill>
                <a:schemeClr val="tx1"/>
              </a:solidFill>
            </a:rPr>
            <a:t>geschichte</a:t>
          </a:r>
          <a:r>
            <a:rPr lang="de-DE" sz="1600" b="1" noProof="0" dirty="0" smtClean="0">
              <a:solidFill>
                <a:schemeClr val="tx1"/>
              </a:solidFill>
            </a:rPr>
            <a:t>(n</a:t>
          </a:r>
          <a:r>
            <a:rPr lang="de-DE" sz="1400" b="1" noProof="0" dirty="0" smtClean="0">
              <a:solidFill>
                <a:schemeClr val="tx1"/>
              </a:solidFill>
            </a:rPr>
            <a:t>)</a:t>
          </a:r>
          <a:endParaRPr lang="de-DE" sz="1400" b="1" noProof="0" dirty="0">
            <a:solidFill>
              <a:schemeClr val="tx1"/>
            </a:solidFill>
          </a:endParaRPr>
        </a:p>
      </dgm:t>
    </dgm:pt>
    <dgm:pt modelId="{A0C4F453-7047-4413-9C2B-FC2A43DBB3DF}" type="parTrans" cxnId="{A5D9B41A-A647-4740-B413-923DED4DABD6}">
      <dgm:prSet/>
      <dgm:spPr/>
      <dgm:t>
        <a:bodyPr/>
        <a:lstStyle/>
        <a:p>
          <a:endParaRPr lang="en-GB"/>
        </a:p>
      </dgm:t>
    </dgm:pt>
    <dgm:pt modelId="{3A95F455-C884-41A5-B79E-E437B13A9D6B}" type="sibTrans" cxnId="{A5D9B41A-A647-4740-B413-923DED4DABD6}">
      <dgm:prSet/>
      <dgm:spPr/>
      <dgm:t>
        <a:bodyPr/>
        <a:lstStyle/>
        <a:p>
          <a:endParaRPr lang="en-GB" b="1">
            <a:solidFill>
              <a:schemeClr val="tx1"/>
            </a:solidFill>
          </a:endParaRPr>
        </a:p>
      </dgm:t>
    </dgm:pt>
    <dgm:pt modelId="{0D7ED430-AF48-4379-AF86-2F9D41E6F811}">
      <dgm:prSet phldrT="[Text]" custT="1"/>
      <dgm:spPr>
        <a:solidFill>
          <a:schemeClr val="accent2">
            <a:lumMod val="60000"/>
            <a:lumOff val="40000"/>
          </a:schemeClr>
        </a:solidFill>
      </dgm:spPr>
      <dgm:t>
        <a:bodyPr/>
        <a:lstStyle/>
        <a:p>
          <a:r>
            <a:rPr lang="de-DE" sz="1600" b="1" noProof="0" dirty="0" smtClean="0">
              <a:solidFill>
                <a:schemeClr val="tx1"/>
              </a:solidFill>
            </a:rPr>
            <a:t>Persönlichkeit</a:t>
          </a:r>
          <a:endParaRPr lang="de-DE" sz="1600" b="1" noProof="0" dirty="0">
            <a:solidFill>
              <a:schemeClr val="tx1"/>
            </a:solidFill>
          </a:endParaRPr>
        </a:p>
      </dgm:t>
    </dgm:pt>
    <dgm:pt modelId="{C24E4A6B-1AAA-4918-9934-3375E763FCEF}" type="parTrans" cxnId="{64E77D70-C0D5-4D27-B69C-F59531844733}">
      <dgm:prSet/>
      <dgm:spPr/>
      <dgm:t>
        <a:bodyPr/>
        <a:lstStyle/>
        <a:p>
          <a:endParaRPr lang="en-GB"/>
        </a:p>
      </dgm:t>
    </dgm:pt>
    <dgm:pt modelId="{C16E1FFE-789E-4C18-AFA6-276E2F5DCF72}" type="sibTrans" cxnId="{64E77D70-C0D5-4D27-B69C-F59531844733}">
      <dgm:prSet/>
      <dgm:spPr/>
      <dgm:t>
        <a:bodyPr/>
        <a:lstStyle/>
        <a:p>
          <a:endParaRPr lang="en-GB" b="1">
            <a:solidFill>
              <a:schemeClr val="tx1"/>
            </a:solidFill>
          </a:endParaRPr>
        </a:p>
      </dgm:t>
    </dgm:pt>
    <dgm:pt modelId="{2A3DC1EB-3174-40FF-AA08-D23F751FC065}">
      <dgm:prSet phldrT="[Text]" custT="1"/>
      <dgm:spPr/>
      <dgm:t>
        <a:bodyPr/>
        <a:lstStyle/>
        <a:p>
          <a:r>
            <a:rPr lang="de-DE" sz="1600" b="1" noProof="0" dirty="0" smtClean="0">
              <a:solidFill>
                <a:schemeClr val="tx1"/>
              </a:solidFill>
            </a:rPr>
            <a:t>Lebenswelt, z.B. pflegende Angehörige  / Unterstützung</a:t>
          </a:r>
          <a:endParaRPr lang="de-DE" sz="1600" b="1" noProof="0" dirty="0">
            <a:solidFill>
              <a:schemeClr val="tx1"/>
            </a:solidFill>
          </a:endParaRPr>
        </a:p>
      </dgm:t>
    </dgm:pt>
    <dgm:pt modelId="{9BD7F9DF-6FC1-42FB-BC4D-DCDD6FEC74C9}" type="parTrans" cxnId="{D3210ADE-8696-4068-9236-57642A191270}">
      <dgm:prSet/>
      <dgm:spPr/>
      <dgm:t>
        <a:bodyPr/>
        <a:lstStyle/>
        <a:p>
          <a:endParaRPr lang="en-GB"/>
        </a:p>
      </dgm:t>
    </dgm:pt>
    <dgm:pt modelId="{4DAEAE66-B488-4F3A-B6F9-BFD101190E7E}" type="sibTrans" cxnId="{D3210ADE-8696-4068-9236-57642A191270}">
      <dgm:prSet/>
      <dgm:spPr/>
      <dgm:t>
        <a:bodyPr/>
        <a:lstStyle/>
        <a:p>
          <a:endParaRPr lang="en-GB" b="1">
            <a:solidFill>
              <a:schemeClr val="tx1"/>
            </a:solidFill>
          </a:endParaRPr>
        </a:p>
      </dgm:t>
    </dgm:pt>
    <dgm:pt modelId="{43167469-7CA3-49D9-AC53-2FAD843DA615}" type="pres">
      <dgm:prSet presAssocID="{F01D6DE2-FAEE-47DC-9B57-A6B4D45F5AFF}" presName="cycle" presStyleCnt="0">
        <dgm:presLayoutVars>
          <dgm:dir/>
          <dgm:resizeHandles val="exact"/>
        </dgm:presLayoutVars>
      </dgm:prSet>
      <dgm:spPr/>
      <dgm:t>
        <a:bodyPr/>
        <a:lstStyle/>
        <a:p>
          <a:endParaRPr lang="en-GB"/>
        </a:p>
      </dgm:t>
    </dgm:pt>
    <dgm:pt modelId="{D642DF22-08A8-4465-963F-4DD768F22B61}" type="pres">
      <dgm:prSet presAssocID="{FFDE103B-60B4-40FB-9802-C4C6EB6447D6}" presName="node" presStyleLbl="node1" presStyleIdx="0" presStyleCnt="6" custScaleX="141331" custScaleY="151671" custRadScaleRad="85545" custRadScaleInc="9024">
        <dgm:presLayoutVars>
          <dgm:bulletEnabled val="1"/>
        </dgm:presLayoutVars>
      </dgm:prSet>
      <dgm:spPr/>
      <dgm:t>
        <a:bodyPr/>
        <a:lstStyle/>
        <a:p>
          <a:endParaRPr lang="en-GB"/>
        </a:p>
      </dgm:t>
    </dgm:pt>
    <dgm:pt modelId="{1EE80559-9EA7-4ADD-8B26-1F044CCF39BE}" type="pres">
      <dgm:prSet presAssocID="{FFDE103B-60B4-40FB-9802-C4C6EB6447D6}" presName="spNode" presStyleCnt="0"/>
      <dgm:spPr/>
    </dgm:pt>
    <dgm:pt modelId="{51D50AE5-16CA-45B0-B28F-8555D912B197}" type="pres">
      <dgm:prSet presAssocID="{1FAC0671-E62A-4C28-B2BB-112AB6D3476F}" presName="sibTrans" presStyleLbl="sibTrans1D1" presStyleIdx="0" presStyleCnt="6"/>
      <dgm:spPr/>
      <dgm:t>
        <a:bodyPr/>
        <a:lstStyle/>
        <a:p>
          <a:endParaRPr lang="en-GB"/>
        </a:p>
      </dgm:t>
    </dgm:pt>
    <dgm:pt modelId="{23143E1C-E392-4E72-A80E-E749D1953D56}" type="pres">
      <dgm:prSet presAssocID="{0D9C3252-3EDF-4577-89BE-17F43D583002}" presName="node" presStyleLbl="node1" presStyleIdx="1" presStyleCnt="6" custScaleX="150620" custScaleY="143390" custRadScaleRad="115794" custRadScaleInc="57760">
        <dgm:presLayoutVars>
          <dgm:bulletEnabled val="1"/>
        </dgm:presLayoutVars>
      </dgm:prSet>
      <dgm:spPr/>
      <dgm:t>
        <a:bodyPr/>
        <a:lstStyle/>
        <a:p>
          <a:endParaRPr lang="en-GB"/>
        </a:p>
      </dgm:t>
    </dgm:pt>
    <dgm:pt modelId="{85BC4B05-1F4C-49C2-8894-55E3F5CC042B}" type="pres">
      <dgm:prSet presAssocID="{0D9C3252-3EDF-4577-89BE-17F43D583002}" presName="spNode" presStyleCnt="0"/>
      <dgm:spPr/>
    </dgm:pt>
    <dgm:pt modelId="{76C88B95-991B-4DE3-95FA-80B3E8DEFA71}" type="pres">
      <dgm:prSet presAssocID="{83DE8A1C-05A4-4AAA-8921-277D61E76CEB}" presName="sibTrans" presStyleLbl="sibTrans1D1" presStyleIdx="1" presStyleCnt="6"/>
      <dgm:spPr/>
      <dgm:t>
        <a:bodyPr/>
        <a:lstStyle/>
        <a:p>
          <a:endParaRPr lang="en-GB"/>
        </a:p>
      </dgm:t>
    </dgm:pt>
    <dgm:pt modelId="{59D8FB43-1A83-406F-8E1B-FF4BA72A4860}" type="pres">
      <dgm:prSet presAssocID="{F20B8550-DEFB-4080-9D1C-951693A6B8B9}" presName="node" presStyleLbl="node1" presStyleIdx="2" presStyleCnt="6" custScaleX="149844" custScaleY="139115" custRadScaleRad="122681" custRadScaleInc="-46546">
        <dgm:presLayoutVars>
          <dgm:bulletEnabled val="1"/>
        </dgm:presLayoutVars>
      </dgm:prSet>
      <dgm:spPr/>
      <dgm:t>
        <a:bodyPr/>
        <a:lstStyle/>
        <a:p>
          <a:endParaRPr lang="en-GB"/>
        </a:p>
      </dgm:t>
    </dgm:pt>
    <dgm:pt modelId="{C16312CB-F3EB-4A01-BDB7-17BCFD9831C8}" type="pres">
      <dgm:prSet presAssocID="{F20B8550-DEFB-4080-9D1C-951693A6B8B9}" presName="spNode" presStyleCnt="0"/>
      <dgm:spPr/>
    </dgm:pt>
    <dgm:pt modelId="{78B0C422-8C32-4C84-B5C9-803D9929CC7C}" type="pres">
      <dgm:prSet presAssocID="{CD7E94D2-DF91-4936-A03B-F74AE0C6226F}" presName="sibTrans" presStyleLbl="sibTrans1D1" presStyleIdx="2" presStyleCnt="6"/>
      <dgm:spPr/>
      <dgm:t>
        <a:bodyPr/>
        <a:lstStyle/>
        <a:p>
          <a:endParaRPr lang="en-GB"/>
        </a:p>
      </dgm:t>
    </dgm:pt>
    <dgm:pt modelId="{8439A791-E894-4275-A27C-4141FEBB2B5D}" type="pres">
      <dgm:prSet presAssocID="{5F17FDDE-2566-465B-8658-27D105AC1F5D}" presName="node" presStyleLbl="node1" presStyleIdx="3" presStyleCnt="6" custScaleX="148674" custScaleY="157328" custRadScaleRad="101342" custRadScaleInc="-27641">
        <dgm:presLayoutVars>
          <dgm:bulletEnabled val="1"/>
        </dgm:presLayoutVars>
      </dgm:prSet>
      <dgm:spPr/>
      <dgm:t>
        <a:bodyPr/>
        <a:lstStyle/>
        <a:p>
          <a:endParaRPr lang="en-GB"/>
        </a:p>
      </dgm:t>
    </dgm:pt>
    <dgm:pt modelId="{DCFEEC95-E306-42E4-AD03-7AF61329BAD9}" type="pres">
      <dgm:prSet presAssocID="{5F17FDDE-2566-465B-8658-27D105AC1F5D}" presName="spNode" presStyleCnt="0"/>
      <dgm:spPr/>
    </dgm:pt>
    <dgm:pt modelId="{BE6C1198-1406-4EDF-9E3C-D597BB876F6F}" type="pres">
      <dgm:prSet presAssocID="{3A95F455-C884-41A5-B79E-E437B13A9D6B}" presName="sibTrans" presStyleLbl="sibTrans1D1" presStyleIdx="3" presStyleCnt="6"/>
      <dgm:spPr/>
      <dgm:t>
        <a:bodyPr/>
        <a:lstStyle/>
        <a:p>
          <a:endParaRPr lang="en-GB"/>
        </a:p>
      </dgm:t>
    </dgm:pt>
    <dgm:pt modelId="{A0ED6CA7-7300-43A0-8856-4940DA352B67}" type="pres">
      <dgm:prSet presAssocID="{0D7ED430-AF48-4379-AF86-2F9D41E6F811}" presName="node" presStyleLbl="node1" presStyleIdx="4" presStyleCnt="6" custScaleX="139798" custScaleY="149143" custRadScaleRad="114793" custRadScaleInc="4619">
        <dgm:presLayoutVars>
          <dgm:bulletEnabled val="1"/>
        </dgm:presLayoutVars>
      </dgm:prSet>
      <dgm:spPr/>
      <dgm:t>
        <a:bodyPr/>
        <a:lstStyle/>
        <a:p>
          <a:endParaRPr lang="en-GB"/>
        </a:p>
      </dgm:t>
    </dgm:pt>
    <dgm:pt modelId="{5D2B90B3-9BA1-4292-A360-1F35FBCF7D75}" type="pres">
      <dgm:prSet presAssocID="{0D7ED430-AF48-4379-AF86-2F9D41E6F811}" presName="spNode" presStyleCnt="0"/>
      <dgm:spPr/>
    </dgm:pt>
    <dgm:pt modelId="{D8112084-1B97-435C-A0E9-3B5A50146BC0}" type="pres">
      <dgm:prSet presAssocID="{C16E1FFE-789E-4C18-AFA6-276E2F5DCF72}" presName="sibTrans" presStyleLbl="sibTrans1D1" presStyleIdx="4" presStyleCnt="6"/>
      <dgm:spPr/>
      <dgm:t>
        <a:bodyPr/>
        <a:lstStyle/>
        <a:p>
          <a:endParaRPr lang="en-GB"/>
        </a:p>
      </dgm:t>
    </dgm:pt>
    <dgm:pt modelId="{F90EF44E-3027-4EE1-B1CC-032788A2D0D1}" type="pres">
      <dgm:prSet presAssocID="{2A3DC1EB-3174-40FF-AA08-D23F751FC065}" presName="node" presStyleLbl="node1" presStyleIdx="5" presStyleCnt="6" custScaleX="130680" custScaleY="149142" custRadScaleRad="110811" custRadScaleInc="-56788">
        <dgm:presLayoutVars>
          <dgm:bulletEnabled val="1"/>
        </dgm:presLayoutVars>
      </dgm:prSet>
      <dgm:spPr/>
      <dgm:t>
        <a:bodyPr/>
        <a:lstStyle/>
        <a:p>
          <a:endParaRPr lang="en-GB"/>
        </a:p>
      </dgm:t>
    </dgm:pt>
    <dgm:pt modelId="{FF1CD27F-EC6C-4F7F-A9AE-D2B51EADD00F}" type="pres">
      <dgm:prSet presAssocID="{2A3DC1EB-3174-40FF-AA08-D23F751FC065}" presName="spNode" presStyleCnt="0"/>
      <dgm:spPr/>
    </dgm:pt>
    <dgm:pt modelId="{A4E7D24F-4767-4536-A119-E7439AFBB2E9}" type="pres">
      <dgm:prSet presAssocID="{4DAEAE66-B488-4F3A-B6F9-BFD101190E7E}" presName="sibTrans" presStyleLbl="sibTrans1D1" presStyleIdx="5" presStyleCnt="6"/>
      <dgm:spPr/>
      <dgm:t>
        <a:bodyPr/>
        <a:lstStyle/>
        <a:p>
          <a:endParaRPr lang="en-GB"/>
        </a:p>
      </dgm:t>
    </dgm:pt>
  </dgm:ptLst>
  <dgm:cxnLst>
    <dgm:cxn modelId="{69EA3BA3-C7FE-44FB-8047-89D867697B97}" type="presOf" srcId="{C16E1FFE-789E-4C18-AFA6-276E2F5DCF72}" destId="{D8112084-1B97-435C-A0E9-3B5A50146BC0}" srcOrd="0" destOrd="0" presId="urn:microsoft.com/office/officeart/2005/8/layout/cycle6"/>
    <dgm:cxn modelId="{78C02DA4-D904-43F3-81BA-2143F2940C94}" srcId="{F01D6DE2-FAEE-47DC-9B57-A6B4D45F5AFF}" destId="{F20B8550-DEFB-4080-9D1C-951693A6B8B9}" srcOrd="2" destOrd="0" parTransId="{E1CEE836-877E-4033-AB16-CF1B508B6DF1}" sibTransId="{CD7E94D2-DF91-4936-A03B-F74AE0C6226F}"/>
    <dgm:cxn modelId="{A5D9B41A-A647-4740-B413-923DED4DABD6}" srcId="{F01D6DE2-FAEE-47DC-9B57-A6B4D45F5AFF}" destId="{5F17FDDE-2566-465B-8658-27D105AC1F5D}" srcOrd="3" destOrd="0" parTransId="{A0C4F453-7047-4413-9C2B-FC2A43DBB3DF}" sibTransId="{3A95F455-C884-41A5-B79E-E437B13A9D6B}"/>
    <dgm:cxn modelId="{24C8D2FC-D69D-4F7D-97D0-80AE55D8F69B}" type="presOf" srcId="{F01D6DE2-FAEE-47DC-9B57-A6B4D45F5AFF}" destId="{43167469-7CA3-49D9-AC53-2FAD843DA615}" srcOrd="0" destOrd="0" presId="urn:microsoft.com/office/officeart/2005/8/layout/cycle6"/>
    <dgm:cxn modelId="{3D127489-6C7E-4DDA-97B6-B35B7E239AB9}" type="presOf" srcId="{3A95F455-C884-41A5-B79E-E437B13A9D6B}" destId="{BE6C1198-1406-4EDF-9E3C-D597BB876F6F}" srcOrd="0" destOrd="0" presId="urn:microsoft.com/office/officeart/2005/8/layout/cycle6"/>
    <dgm:cxn modelId="{543A7DE9-565C-47FA-8D75-092C65C02330}" type="presOf" srcId="{FFDE103B-60B4-40FB-9802-C4C6EB6447D6}" destId="{D642DF22-08A8-4465-963F-4DD768F22B61}" srcOrd="0" destOrd="0" presId="urn:microsoft.com/office/officeart/2005/8/layout/cycle6"/>
    <dgm:cxn modelId="{F958E386-CDB3-46A3-B076-75D1CE3805FA}" type="presOf" srcId="{4DAEAE66-B488-4F3A-B6F9-BFD101190E7E}" destId="{A4E7D24F-4767-4536-A119-E7439AFBB2E9}" srcOrd="0" destOrd="0" presId="urn:microsoft.com/office/officeart/2005/8/layout/cycle6"/>
    <dgm:cxn modelId="{6996FF16-2B15-4EDA-B472-D19045F44FEC}" type="presOf" srcId="{5F17FDDE-2566-465B-8658-27D105AC1F5D}" destId="{8439A791-E894-4275-A27C-4141FEBB2B5D}" srcOrd="0" destOrd="0" presId="urn:microsoft.com/office/officeart/2005/8/layout/cycle6"/>
    <dgm:cxn modelId="{004790B2-C57B-4944-9BAD-01263B7ADCC7}" type="presOf" srcId="{2A3DC1EB-3174-40FF-AA08-D23F751FC065}" destId="{F90EF44E-3027-4EE1-B1CC-032788A2D0D1}" srcOrd="0" destOrd="0" presId="urn:microsoft.com/office/officeart/2005/8/layout/cycle6"/>
    <dgm:cxn modelId="{FF6C4310-01B4-4399-91F7-B8019B6376F2}" type="presOf" srcId="{1FAC0671-E62A-4C28-B2BB-112AB6D3476F}" destId="{51D50AE5-16CA-45B0-B28F-8555D912B197}" srcOrd="0" destOrd="0" presId="urn:microsoft.com/office/officeart/2005/8/layout/cycle6"/>
    <dgm:cxn modelId="{64E77D70-C0D5-4D27-B69C-F59531844733}" srcId="{F01D6DE2-FAEE-47DC-9B57-A6B4D45F5AFF}" destId="{0D7ED430-AF48-4379-AF86-2F9D41E6F811}" srcOrd="4" destOrd="0" parTransId="{C24E4A6B-1AAA-4918-9934-3375E763FCEF}" sibTransId="{C16E1FFE-789E-4C18-AFA6-276E2F5DCF72}"/>
    <dgm:cxn modelId="{D3210ADE-8696-4068-9236-57642A191270}" srcId="{F01D6DE2-FAEE-47DC-9B57-A6B4D45F5AFF}" destId="{2A3DC1EB-3174-40FF-AA08-D23F751FC065}" srcOrd="5" destOrd="0" parTransId="{9BD7F9DF-6FC1-42FB-BC4D-DCDD6FEC74C9}" sibTransId="{4DAEAE66-B488-4F3A-B6F9-BFD101190E7E}"/>
    <dgm:cxn modelId="{04067FE2-1611-47AF-BD96-16CB0C589AC3}" srcId="{F01D6DE2-FAEE-47DC-9B57-A6B4D45F5AFF}" destId="{FFDE103B-60B4-40FB-9802-C4C6EB6447D6}" srcOrd="0" destOrd="0" parTransId="{70695A41-1ED9-45B9-BF9E-2247BD594BA5}" sibTransId="{1FAC0671-E62A-4C28-B2BB-112AB6D3476F}"/>
    <dgm:cxn modelId="{70AD1367-0E5C-4DB6-9FE7-B7FA667F59B4}" type="presOf" srcId="{0D7ED430-AF48-4379-AF86-2F9D41E6F811}" destId="{A0ED6CA7-7300-43A0-8856-4940DA352B67}" srcOrd="0" destOrd="0" presId="urn:microsoft.com/office/officeart/2005/8/layout/cycle6"/>
    <dgm:cxn modelId="{E7868512-7A54-432A-A9A9-96FE5D841689}" type="presOf" srcId="{CD7E94D2-DF91-4936-A03B-F74AE0C6226F}" destId="{78B0C422-8C32-4C84-B5C9-803D9929CC7C}" srcOrd="0" destOrd="0" presId="urn:microsoft.com/office/officeart/2005/8/layout/cycle6"/>
    <dgm:cxn modelId="{246BB970-E427-4579-BA60-738B3F2BA913}" type="presOf" srcId="{F20B8550-DEFB-4080-9D1C-951693A6B8B9}" destId="{59D8FB43-1A83-406F-8E1B-FF4BA72A4860}" srcOrd="0" destOrd="0" presId="urn:microsoft.com/office/officeart/2005/8/layout/cycle6"/>
    <dgm:cxn modelId="{14175E55-9ECD-467A-A17E-2E8FEB021A5D}" type="presOf" srcId="{0D9C3252-3EDF-4577-89BE-17F43D583002}" destId="{23143E1C-E392-4E72-A80E-E749D1953D56}" srcOrd="0" destOrd="0" presId="urn:microsoft.com/office/officeart/2005/8/layout/cycle6"/>
    <dgm:cxn modelId="{7C24DB37-849D-4604-B4D3-7EB29A7631B4}" type="presOf" srcId="{83DE8A1C-05A4-4AAA-8921-277D61E76CEB}" destId="{76C88B95-991B-4DE3-95FA-80B3E8DEFA71}" srcOrd="0" destOrd="0" presId="urn:microsoft.com/office/officeart/2005/8/layout/cycle6"/>
    <dgm:cxn modelId="{E6ED8B5C-B67A-47AC-9908-3E61561EC524}" srcId="{F01D6DE2-FAEE-47DC-9B57-A6B4D45F5AFF}" destId="{0D9C3252-3EDF-4577-89BE-17F43D583002}" srcOrd="1" destOrd="0" parTransId="{8A21E695-3FE0-464C-BE0A-C24B3B29C042}" sibTransId="{83DE8A1C-05A4-4AAA-8921-277D61E76CEB}"/>
    <dgm:cxn modelId="{C70C04CB-B1CA-4726-BE6F-50801255C8A8}" type="presParOf" srcId="{43167469-7CA3-49D9-AC53-2FAD843DA615}" destId="{D642DF22-08A8-4465-963F-4DD768F22B61}" srcOrd="0" destOrd="0" presId="urn:microsoft.com/office/officeart/2005/8/layout/cycle6"/>
    <dgm:cxn modelId="{9BCCEA6C-2A54-45C9-9A01-F299AEC73DB7}" type="presParOf" srcId="{43167469-7CA3-49D9-AC53-2FAD843DA615}" destId="{1EE80559-9EA7-4ADD-8B26-1F044CCF39BE}" srcOrd="1" destOrd="0" presId="urn:microsoft.com/office/officeart/2005/8/layout/cycle6"/>
    <dgm:cxn modelId="{CDAC873B-D971-4656-AC7F-08EA3C7835F5}" type="presParOf" srcId="{43167469-7CA3-49D9-AC53-2FAD843DA615}" destId="{51D50AE5-16CA-45B0-B28F-8555D912B197}" srcOrd="2" destOrd="0" presId="urn:microsoft.com/office/officeart/2005/8/layout/cycle6"/>
    <dgm:cxn modelId="{69AF361D-896D-4494-BE57-8551EE7737A9}" type="presParOf" srcId="{43167469-7CA3-49D9-AC53-2FAD843DA615}" destId="{23143E1C-E392-4E72-A80E-E749D1953D56}" srcOrd="3" destOrd="0" presId="urn:microsoft.com/office/officeart/2005/8/layout/cycle6"/>
    <dgm:cxn modelId="{C7994E5C-2963-4482-8E09-6497B93FAAFE}" type="presParOf" srcId="{43167469-7CA3-49D9-AC53-2FAD843DA615}" destId="{85BC4B05-1F4C-49C2-8894-55E3F5CC042B}" srcOrd="4" destOrd="0" presId="urn:microsoft.com/office/officeart/2005/8/layout/cycle6"/>
    <dgm:cxn modelId="{3ED8A029-9B2E-46CE-AE2E-F57FDC74A184}" type="presParOf" srcId="{43167469-7CA3-49D9-AC53-2FAD843DA615}" destId="{76C88B95-991B-4DE3-95FA-80B3E8DEFA71}" srcOrd="5" destOrd="0" presId="urn:microsoft.com/office/officeart/2005/8/layout/cycle6"/>
    <dgm:cxn modelId="{D337FA97-FD52-4B3A-9064-E89CB976399C}" type="presParOf" srcId="{43167469-7CA3-49D9-AC53-2FAD843DA615}" destId="{59D8FB43-1A83-406F-8E1B-FF4BA72A4860}" srcOrd="6" destOrd="0" presId="urn:microsoft.com/office/officeart/2005/8/layout/cycle6"/>
    <dgm:cxn modelId="{7FECB840-CB88-4314-8C38-44702FEAABDE}" type="presParOf" srcId="{43167469-7CA3-49D9-AC53-2FAD843DA615}" destId="{C16312CB-F3EB-4A01-BDB7-17BCFD9831C8}" srcOrd="7" destOrd="0" presId="urn:microsoft.com/office/officeart/2005/8/layout/cycle6"/>
    <dgm:cxn modelId="{74DB3EBF-A297-4D6D-8522-2D494693CF6A}" type="presParOf" srcId="{43167469-7CA3-49D9-AC53-2FAD843DA615}" destId="{78B0C422-8C32-4C84-B5C9-803D9929CC7C}" srcOrd="8" destOrd="0" presId="urn:microsoft.com/office/officeart/2005/8/layout/cycle6"/>
    <dgm:cxn modelId="{39ED5398-F521-4ACA-BFF6-1F313850EDCD}" type="presParOf" srcId="{43167469-7CA3-49D9-AC53-2FAD843DA615}" destId="{8439A791-E894-4275-A27C-4141FEBB2B5D}" srcOrd="9" destOrd="0" presId="urn:microsoft.com/office/officeart/2005/8/layout/cycle6"/>
    <dgm:cxn modelId="{B6C0D114-66B5-4024-8E84-CA7C97896565}" type="presParOf" srcId="{43167469-7CA3-49D9-AC53-2FAD843DA615}" destId="{DCFEEC95-E306-42E4-AD03-7AF61329BAD9}" srcOrd="10" destOrd="0" presId="urn:microsoft.com/office/officeart/2005/8/layout/cycle6"/>
    <dgm:cxn modelId="{5E85A1C6-7C99-4D27-B865-EFF175B5173B}" type="presParOf" srcId="{43167469-7CA3-49D9-AC53-2FAD843DA615}" destId="{BE6C1198-1406-4EDF-9E3C-D597BB876F6F}" srcOrd="11" destOrd="0" presId="urn:microsoft.com/office/officeart/2005/8/layout/cycle6"/>
    <dgm:cxn modelId="{6EF8A69C-6EB8-41D1-9C07-501BB250D148}" type="presParOf" srcId="{43167469-7CA3-49D9-AC53-2FAD843DA615}" destId="{A0ED6CA7-7300-43A0-8856-4940DA352B67}" srcOrd="12" destOrd="0" presId="urn:microsoft.com/office/officeart/2005/8/layout/cycle6"/>
    <dgm:cxn modelId="{ACF3A446-E0F4-4652-B04F-6F139E0BDE36}" type="presParOf" srcId="{43167469-7CA3-49D9-AC53-2FAD843DA615}" destId="{5D2B90B3-9BA1-4292-A360-1F35FBCF7D75}" srcOrd="13" destOrd="0" presId="urn:microsoft.com/office/officeart/2005/8/layout/cycle6"/>
    <dgm:cxn modelId="{23DA9C81-2226-405A-8872-D7FEFD91F212}" type="presParOf" srcId="{43167469-7CA3-49D9-AC53-2FAD843DA615}" destId="{D8112084-1B97-435C-A0E9-3B5A50146BC0}" srcOrd="14" destOrd="0" presId="urn:microsoft.com/office/officeart/2005/8/layout/cycle6"/>
    <dgm:cxn modelId="{DE7A6645-4884-4894-A751-458457DAF73E}" type="presParOf" srcId="{43167469-7CA3-49D9-AC53-2FAD843DA615}" destId="{F90EF44E-3027-4EE1-B1CC-032788A2D0D1}" srcOrd="15" destOrd="0" presId="urn:microsoft.com/office/officeart/2005/8/layout/cycle6"/>
    <dgm:cxn modelId="{E5A6DCA8-CC67-4D35-A7DB-EE8665A4A7D2}" type="presParOf" srcId="{43167469-7CA3-49D9-AC53-2FAD843DA615}" destId="{FF1CD27F-EC6C-4F7F-A9AE-D2B51EADD00F}" srcOrd="16" destOrd="0" presId="urn:microsoft.com/office/officeart/2005/8/layout/cycle6"/>
    <dgm:cxn modelId="{6F019F73-CFDC-4054-9CF8-549ADFF46974}" type="presParOf" srcId="{43167469-7CA3-49D9-AC53-2FAD843DA615}" destId="{A4E7D24F-4767-4536-A119-E7439AFBB2E9}"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D6DE2-FAEE-47DC-9B57-A6B4D45F5AFF}" type="doc">
      <dgm:prSet loTypeId="urn:microsoft.com/office/officeart/2005/8/layout/cycle6" loCatId="relationship" qsTypeId="urn:microsoft.com/office/officeart/2005/8/quickstyle/simple1#2" qsCatId="simple" csTypeId="urn:microsoft.com/office/officeart/2005/8/colors/colorful5" csCatId="colorful" phldr="1"/>
      <dgm:spPr/>
      <dgm:t>
        <a:bodyPr/>
        <a:lstStyle/>
        <a:p>
          <a:endParaRPr lang="en-GB"/>
        </a:p>
      </dgm:t>
    </dgm:pt>
    <dgm:pt modelId="{FFDE103B-60B4-40FB-9802-C4C6EB6447D6}">
      <dgm:prSet phldrT="[Text]" custT="1"/>
      <dgm:spPr/>
      <dgm:t>
        <a:bodyPr/>
        <a:lstStyle/>
        <a:p>
          <a:pPr algn="ctr"/>
          <a:r>
            <a:rPr lang="de-DE" sz="1600" b="1" noProof="0" dirty="0" smtClean="0">
              <a:solidFill>
                <a:schemeClr val="tx1"/>
              </a:solidFill>
            </a:rPr>
            <a:t>Geistige </a:t>
          </a:r>
          <a:r>
            <a:rPr lang="de-DE" sz="1600" b="1" noProof="0" dirty="0" err="1" smtClean="0">
              <a:solidFill>
                <a:schemeClr val="tx1"/>
              </a:solidFill>
            </a:rPr>
            <a:t>Beein-trächtigung</a:t>
          </a:r>
          <a:endParaRPr lang="de-DE" sz="1600" b="1" noProof="0" dirty="0">
            <a:solidFill>
              <a:schemeClr val="tx1"/>
            </a:solidFill>
          </a:endParaRPr>
        </a:p>
      </dgm:t>
    </dgm:pt>
    <dgm:pt modelId="{70695A41-1ED9-45B9-BF9E-2247BD594BA5}" type="parTrans" cxnId="{04067FE2-1611-47AF-BD96-16CB0C589AC3}">
      <dgm:prSet/>
      <dgm:spPr/>
      <dgm:t>
        <a:bodyPr/>
        <a:lstStyle/>
        <a:p>
          <a:endParaRPr lang="en-GB"/>
        </a:p>
      </dgm:t>
    </dgm:pt>
    <dgm:pt modelId="{1FAC0671-E62A-4C28-B2BB-112AB6D3476F}" type="sibTrans" cxnId="{04067FE2-1611-47AF-BD96-16CB0C589AC3}">
      <dgm:prSet/>
      <dgm:spPr/>
      <dgm:t>
        <a:bodyPr/>
        <a:lstStyle/>
        <a:p>
          <a:endParaRPr lang="en-GB" b="1">
            <a:solidFill>
              <a:schemeClr val="tx1"/>
            </a:solidFill>
          </a:endParaRPr>
        </a:p>
      </dgm:t>
    </dgm:pt>
    <dgm:pt modelId="{0D9C3252-3EDF-4577-89BE-17F43D583002}">
      <dgm:prSet phldrT="[Text]" custT="1"/>
      <dgm:spPr>
        <a:solidFill>
          <a:srgbClr val="DDDDDD"/>
        </a:solidFill>
      </dgm:spPr>
      <dgm:t>
        <a:bodyPr/>
        <a:lstStyle/>
        <a:p>
          <a:r>
            <a:rPr lang="de-DE" sz="1600" b="1" noProof="0" dirty="0" smtClean="0">
              <a:solidFill>
                <a:schemeClr val="bg1"/>
              </a:solidFill>
            </a:rPr>
            <a:t>Wohlbefinden</a:t>
          </a:r>
          <a:endParaRPr lang="de-DE" sz="1600" b="1" noProof="0" dirty="0">
            <a:solidFill>
              <a:schemeClr val="bg1"/>
            </a:solidFill>
          </a:endParaRPr>
        </a:p>
      </dgm:t>
    </dgm:pt>
    <dgm:pt modelId="{8A21E695-3FE0-464C-BE0A-C24B3B29C042}" type="parTrans" cxnId="{E6ED8B5C-B67A-47AC-9908-3E61561EC524}">
      <dgm:prSet/>
      <dgm:spPr/>
      <dgm:t>
        <a:bodyPr/>
        <a:lstStyle/>
        <a:p>
          <a:endParaRPr lang="en-GB"/>
        </a:p>
      </dgm:t>
    </dgm:pt>
    <dgm:pt modelId="{83DE8A1C-05A4-4AAA-8921-277D61E76CEB}" type="sibTrans" cxnId="{E6ED8B5C-B67A-47AC-9908-3E61561EC524}">
      <dgm:prSet/>
      <dgm:spPr/>
      <dgm:t>
        <a:bodyPr/>
        <a:lstStyle/>
        <a:p>
          <a:endParaRPr lang="en-GB" b="1">
            <a:solidFill>
              <a:schemeClr val="tx1"/>
            </a:solidFill>
          </a:endParaRPr>
        </a:p>
      </dgm:t>
    </dgm:pt>
    <dgm:pt modelId="{F20B8550-DEFB-4080-9D1C-951693A6B8B9}">
      <dgm:prSet phldrT="[Text]" custT="1"/>
      <dgm:spPr>
        <a:solidFill>
          <a:srgbClr val="DDDDDD"/>
        </a:solidFill>
      </dgm:spPr>
      <dgm:t>
        <a:bodyPr/>
        <a:lstStyle/>
        <a:p>
          <a:r>
            <a:rPr lang="de-DE" sz="1600" b="1" noProof="0" dirty="0" smtClean="0">
              <a:solidFill>
                <a:schemeClr val="bg1"/>
              </a:solidFill>
            </a:rPr>
            <a:t>Krankenhaus-</a:t>
          </a:r>
          <a:r>
            <a:rPr lang="de-DE" sz="1600" b="1" noProof="0" dirty="0" err="1" smtClean="0">
              <a:solidFill>
                <a:schemeClr val="bg1"/>
              </a:solidFill>
            </a:rPr>
            <a:t>umgebung</a:t>
          </a:r>
          <a:endParaRPr lang="de-DE" sz="1600" b="1" noProof="0" dirty="0">
            <a:solidFill>
              <a:schemeClr val="bg1"/>
            </a:solidFill>
          </a:endParaRPr>
        </a:p>
      </dgm:t>
    </dgm:pt>
    <dgm:pt modelId="{E1CEE836-877E-4033-AB16-CF1B508B6DF1}" type="parTrans" cxnId="{78C02DA4-D904-43F3-81BA-2143F2940C94}">
      <dgm:prSet/>
      <dgm:spPr/>
      <dgm:t>
        <a:bodyPr/>
        <a:lstStyle/>
        <a:p>
          <a:endParaRPr lang="en-GB"/>
        </a:p>
      </dgm:t>
    </dgm:pt>
    <dgm:pt modelId="{CD7E94D2-DF91-4936-A03B-F74AE0C6226F}" type="sibTrans" cxnId="{78C02DA4-D904-43F3-81BA-2143F2940C94}">
      <dgm:prSet/>
      <dgm:spPr/>
      <dgm:t>
        <a:bodyPr/>
        <a:lstStyle/>
        <a:p>
          <a:endParaRPr lang="en-GB" b="1">
            <a:solidFill>
              <a:schemeClr val="tx1"/>
            </a:solidFill>
          </a:endParaRPr>
        </a:p>
      </dgm:t>
    </dgm:pt>
    <dgm:pt modelId="{5F17FDDE-2566-465B-8658-27D105AC1F5D}">
      <dgm:prSet phldrT="[Text]" custT="1"/>
      <dgm:spPr>
        <a:solidFill>
          <a:srgbClr val="DDDDDD"/>
        </a:solidFill>
      </dgm:spPr>
      <dgm:t>
        <a:bodyPr/>
        <a:lstStyle/>
        <a:p>
          <a:r>
            <a:rPr lang="de-DE" sz="1600" b="1" noProof="0" dirty="0" smtClean="0">
              <a:solidFill>
                <a:schemeClr val="bg1"/>
              </a:solidFill>
            </a:rPr>
            <a:t>Biographie / Lebens-</a:t>
          </a:r>
          <a:r>
            <a:rPr lang="de-DE" sz="1600" b="1" noProof="0" dirty="0" err="1" smtClean="0">
              <a:solidFill>
                <a:schemeClr val="bg1"/>
              </a:solidFill>
            </a:rPr>
            <a:t>geschichte</a:t>
          </a:r>
          <a:r>
            <a:rPr lang="de-DE" sz="1600" b="1" noProof="0" dirty="0" smtClean="0">
              <a:solidFill>
                <a:schemeClr val="bg1"/>
              </a:solidFill>
            </a:rPr>
            <a:t>(n</a:t>
          </a:r>
          <a:r>
            <a:rPr lang="de-DE" sz="1400" b="1" noProof="0" dirty="0" smtClean="0">
              <a:solidFill>
                <a:schemeClr val="bg1"/>
              </a:solidFill>
            </a:rPr>
            <a:t>)</a:t>
          </a:r>
          <a:endParaRPr lang="de-DE" sz="1400" b="1" noProof="0" dirty="0">
            <a:solidFill>
              <a:schemeClr val="bg1"/>
            </a:solidFill>
          </a:endParaRPr>
        </a:p>
      </dgm:t>
    </dgm:pt>
    <dgm:pt modelId="{A0C4F453-7047-4413-9C2B-FC2A43DBB3DF}" type="parTrans" cxnId="{A5D9B41A-A647-4740-B413-923DED4DABD6}">
      <dgm:prSet/>
      <dgm:spPr/>
      <dgm:t>
        <a:bodyPr/>
        <a:lstStyle/>
        <a:p>
          <a:endParaRPr lang="en-GB"/>
        </a:p>
      </dgm:t>
    </dgm:pt>
    <dgm:pt modelId="{3A95F455-C884-41A5-B79E-E437B13A9D6B}" type="sibTrans" cxnId="{A5D9B41A-A647-4740-B413-923DED4DABD6}">
      <dgm:prSet/>
      <dgm:spPr/>
      <dgm:t>
        <a:bodyPr/>
        <a:lstStyle/>
        <a:p>
          <a:endParaRPr lang="en-GB" b="1">
            <a:solidFill>
              <a:schemeClr val="tx1"/>
            </a:solidFill>
          </a:endParaRPr>
        </a:p>
      </dgm:t>
    </dgm:pt>
    <dgm:pt modelId="{0D7ED430-AF48-4379-AF86-2F9D41E6F811}">
      <dgm:prSet phldrT="[Text]" custT="1"/>
      <dgm:spPr>
        <a:solidFill>
          <a:srgbClr val="DDDDDD"/>
        </a:solidFill>
      </dgm:spPr>
      <dgm:t>
        <a:bodyPr/>
        <a:lstStyle/>
        <a:p>
          <a:r>
            <a:rPr lang="de-DE" sz="1600" b="1" noProof="0" dirty="0" smtClean="0">
              <a:solidFill>
                <a:schemeClr val="bg1"/>
              </a:solidFill>
            </a:rPr>
            <a:t>Persönlichkeit</a:t>
          </a:r>
          <a:endParaRPr lang="de-DE" sz="1600" b="1" noProof="0" dirty="0">
            <a:solidFill>
              <a:schemeClr val="bg1"/>
            </a:solidFill>
          </a:endParaRPr>
        </a:p>
      </dgm:t>
    </dgm:pt>
    <dgm:pt modelId="{C24E4A6B-1AAA-4918-9934-3375E763FCEF}" type="parTrans" cxnId="{64E77D70-C0D5-4D27-B69C-F59531844733}">
      <dgm:prSet/>
      <dgm:spPr/>
      <dgm:t>
        <a:bodyPr/>
        <a:lstStyle/>
        <a:p>
          <a:endParaRPr lang="en-GB"/>
        </a:p>
      </dgm:t>
    </dgm:pt>
    <dgm:pt modelId="{C16E1FFE-789E-4C18-AFA6-276E2F5DCF72}" type="sibTrans" cxnId="{64E77D70-C0D5-4D27-B69C-F59531844733}">
      <dgm:prSet/>
      <dgm:spPr/>
      <dgm:t>
        <a:bodyPr/>
        <a:lstStyle/>
        <a:p>
          <a:endParaRPr lang="en-GB" b="1">
            <a:solidFill>
              <a:schemeClr val="tx1"/>
            </a:solidFill>
          </a:endParaRPr>
        </a:p>
      </dgm:t>
    </dgm:pt>
    <dgm:pt modelId="{2A3DC1EB-3174-40FF-AA08-D23F751FC065}">
      <dgm:prSet phldrT="[Text]" custT="1"/>
      <dgm:spPr>
        <a:solidFill>
          <a:srgbClr val="DDDDDD"/>
        </a:solidFill>
      </dgm:spPr>
      <dgm:t>
        <a:bodyPr/>
        <a:lstStyle/>
        <a:p>
          <a:r>
            <a:rPr lang="de-DE" sz="1600" b="1" noProof="0" dirty="0" smtClean="0">
              <a:solidFill>
                <a:schemeClr val="bg1"/>
              </a:solidFill>
            </a:rPr>
            <a:t>Lebenswelt, z.B. pflegende Angehörige / Unterstützung</a:t>
          </a:r>
          <a:endParaRPr lang="de-DE" sz="1600" b="1" noProof="0" dirty="0">
            <a:solidFill>
              <a:schemeClr val="bg1"/>
            </a:solidFill>
          </a:endParaRPr>
        </a:p>
      </dgm:t>
    </dgm:pt>
    <dgm:pt modelId="{9BD7F9DF-6FC1-42FB-BC4D-DCDD6FEC74C9}" type="parTrans" cxnId="{D3210ADE-8696-4068-9236-57642A191270}">
      <dgm:prSet/>
      <dgm:spPr/>
      <dgm:t>
        <a:bodyPr/>
        <a:lstStyle/>
        <a:p>
          <a:endParaRPr lang="en-GB"/>
        </a:p>
      </dgm:t>
    </dgm:pt>
    <dgm:pt modelId="{4DAEAE66-B488-4F3A-B6F9-BFD101190E7E}" type="sibTrans" cxnId="{D3210ADE-8696-4068-9236-57642A191270}">
      <dgm:prSet/>
      <dgm:spPr/>
      <dgm:t>
        <a:bodyPr/>
        <a:lstStyle/>
        <a:p>
          <a:endParaRPr lang="en-GB" b="1">
            <a:solidFill>
              <a:schemeClr val="tx1"/>
            </a:solidFill>
          </a:endParaRPr>
        </a:p>
      </dgm:t>
    </dgm:pt>
    <dgm:pt modelId="{43167469-7CA3-49D9-AC53-2FAD843DA615}" type="pres">
      <dgm:prSet presAssocID="{F01D6DE2-FAEE-47DC-9B57-A6B4D45F5AFF}" presName="cycle" presStyleCnt="0">
        <dgm:presLayoutVars>
          <dgm:dir/>
          <dgm:resizeHandles val="exact"/>
        </dgm:presLayoutVars>
      </dgm:prSet>
      <dgm:spPr/>
      <dgm:t>
        <a:bodyPr/>
        <a:lstStyle/>
        <a:p>
          <a:endParaRPr lang="en-GB"/>
        </a:p>
      </dgm:t>
    </dgm:pt>
    <dgm:pt modelId="{D642DF22-08A8-4465-963F-4DD768F22B61}" type="pres">
      <dgm:prSet presAssocID="{FFDE103B-60B4-40FB-9802-C4C6EB6447D6}" presName="node" presStyleLbl="node1" presStyleIdx="0" presStyleCnt="6" custScaleX="141331" custScaleY="151671" custRadScaleRad="85545" custRadScaleInc="9024">
        <dgm:presLayoutVars>
          <dgm:bulletEnabled val="1"/>
        </dgm:presLayoutVars>
      </dgm:prSet>
      <dgm:spPr/>
      <dgm:t>
        <a:bodyPr/>
        <a:lstStyle/>
        <a:p>
          <a:endParaRPr lang="en-GB"/>
        </a:p>
      </dgm:t>
    </dgm:pt>
    <dgm:pt modelId="{1EE80559-9EA7-4ADD-8B26-1F044CCF39BE}" type="pres">
      <dgm:prSet presAssocID="{FFDE103B-60B4-40FB-9802-C4C6EB6447D6}" presName="spNode" presStyleCnt="0"/>
      <dgm:spPr/>
    </dgm:pt>
    <dgm:pt modelId="{51D50AE5-16CA-45B0-B28F-8555D912B197}" type="pres">
      <dgm:prSet presAssocID="{1FAC0671-E62A-4C28-B2BB-112AB6D3476F}" presName="sibTrans" presStyleLbl="sibTrans1D1" presStyleIdx="0" presStyleCnt="6"/>
      <dgm:spPr/>
      <dgm:t>
        <a:bodyPr/>
        <a:lstStyle/>
        <a:p>
          <a:endParaRPr lang="en-GB"/>
        </a:p>
      </dgm:t>
    </dgm:pt>
    <dgm:pt modelId="{23143E1C-E392-4E72-A80E-E749D1953D56}" type="pres">
      <dgm:prSet presAssocID="{0D9C3252-3EDF-4577-89BE-17F43D583002}" presName="node" presStyleLbl="node1" presStyleIdx="1" presStyleCnt="6" custScaleX="150620" custScaleY="143390" custRadScaleRad="115794" custRadScaleInc="57760">
        <dgm:presLayoutVars>
          <dgm:bulletEnabled val="1"/>
        </dgm:presLayoutVars>
      </dgm:prSet>
      <dgm:spPr/>
      <dgm:t>
        <a:bodyPr/>
        <a:lstStyle/>
        <a:p>
          <a:endParaRPr lang="en-GB"/>
        </a:p>
      </dgm:t>
    </dgm:pt>
    <dgm:pt modelId="{85BC4B05-1F4C-49C2-8894-55E3F5CC042B}" type="pres">
      <dgm:prSet presAssocID="{0D9C3252-3EDF-4577-89BE-17F43D583002}" presName="spNode" presStyleCnt="0"/>
      <dgm:spPr/>
    </dgm:pt>
    <dgm:pt modelId="{76C88B95-991B-4DE3-95FA-80B3E8DEFA71}" type="pres">
      <dgm:prSet presAssocID="{83DE8A1C-05A4-4AAA-8921-277D61E76CEB}" presName="sibTrans" presStyleLbl="sibTrans1D1" presStyleIdx="1" presStyleCnt="6"/>
      <dgm:spPr/>
      <dgm:t>
        <a:bodyPr/>
        <a:lstStyle/>
        <a:p>
          <a:endParaRPr lang="en-GB"/>
        </a:p>
      </dgm:t>
    </dgm:pt>
    <dgm:pt modelId="{59D8FB43-1A83-406F-8E1B-FF4BA72A4860}" type="pres">
      <dgm:prSet presAssocID="{F20B8550-DEFB-4080-9D1C-951693A6B8B9}" presName="node" presStyleLbl="node1" presStyleIdx="2" presStyleCnt="6" custScaleX="149844" custScaleY="139115" custRadScaleRad="122681" custRadScaleInc="-46546">
        <dgm:presLayoutVars>
          <dgm:bulletEnabled val="1"/>
        </dgm:presLayoutVars>
      </dgm:prSet>
      <dgm:spPr/>
      <dgm:t>
        <a:bodyPr/>
        <a:lstStyle/>
        <a:p>
          <a:endParaRPr lang="en-GB"/>
        </a:p>
      </dgm:t>
    </dgm:pt>
    <dgm:pt modelId="{C16312CB-F3EB-4A01-BDB7-17BCFD9831C8}" type="pres">
      <dgm:prSet presAssocID="{F20B8550-DEFB-4080-9D1C-951693A6B8B9}" presName="spNode" presStyleCnt="0"/>
      <dgm:spPr/>
    </dgm:pt>
    <dgm:pt modelId="{78B0C422-8C32-4C84-B5C9-803D9929CC7C}" type="pres">
      <dgm:prSet presAssocID="{CD7E94D2-DF91-4936-A03B-F74AE0C6226F}" presName="sibTrans" presStyleLbl="sibTrans1D1" presStyleIdx="2" presStyleCnt="6"/>
      <dgm:spPr/>
      <dgm:t>
        <a:bodyPr/>
        <a:lstStyle/>
        <a:p>
          <a:endParaRPr lang="en-GB"/>
        </a:p>
      </dgm:t>
    </dgm:pt>
    <dgm:pt modelId="{8439A791-E894-4275-A27C-4141FEBB2B5D}" type="pres">
      <dgm:prSet presAssocID="{5F17FDDE-2566-465B-8658-27D105AC1F5D}" presName="node" presStyleLbl="node1" presStyleIdx="3" presStyleCnt="6" custScaleX="148674" custScaleY="157328" custRadScaleRad="101342" custRadScaleInc="-27641">
        <dgm:presLayoutVars>
          <dgm:bulletEnabled val="1"/>
        </dgm:presLayoutVars>
      </dgm:prSet>
      <dgm:spPr/>
      <dgm:t>
        <a:bodyPr/>
        <a:lstStyle/>
        <a:p>
          <a:endParaRPr lang="en-GB"/>
        </a:p>
      </dgm:t>
    </dgm:pt>
    <dgm:pt modelId="{DCFEEC95-E306-42E4-AD03-7AF61329BAD9}" type="pres">
      <dgm:prSet presAssocID="{5F17FDDE-2566-465B-8658-27D105AC1F5D}" presName="spNode" presStyleCnt="0"/>
      <dgm:spPr/>
    </dgm:pt>
    <dgm:pt modelId="{BE6C1198-1406-4EDF-9E3C-D597BB876F6F}" type="pres">
      <dgm:prSet presAssocID="{3A95F455-C884-41A5-B79E-E437B13A9D6B}" presName="sibTrans" presStyleLbl="sibTrans1D1" presStyleIdx="3" presStyleCnt="6"/>
      <dgm:spPr/>
      <dgm:t>
        <a:bodyPr/>
        <a:lstStyle/>
        <a:p>
          <a:endParaRPr lang="en-GB"/>
        </a:p>
      </dgm:t>
    </dgm:pt>
    <dgm:pt modelId="{A0ED6CA7-7300-43A0-8856-4940DA352B67}" type="pres">
      <dgm:prSet presAssocID="{0D7ED430-AF48-4379-AF86-2F9D41E6F811}" presName="node" presStyleLbl="node1" presStyleIdx="4" presStyleCnt="6" custScaleX="139798" custScaleY="149143" custRadScaleRad="114793" custRadScaleInc="4619">
        <dgm:presLayoutVars>
          <dgm:bulletEnabled val="1"/>
        </dgm:presLayoutVars>
      </dgm:prSet>
      <dgm:spPr/>
      <dgm:t>
        <a:bodyPr/>
        <a:lstStyle/>
        <a:p>
          <a:endParaRPr lang="en-GB"/>
        </a:p>
      </dgm:t>
    </dgm:pt>
    <dgm:pt modelId="{5D2B90B3-9BA1-4292-A360-1F35FBCF7D75}" type="pres">
      <dgm:prSet presAssocID="{0D7ED430-AF48-4379-AF86-2F9D41E6F811}" presName="spNode" presStyleCnt="0"/>
      <dgm:spPr/>
    </dgm:pt>
    <dgm:pt modelId="{D8112084-1B97-435C-A0E9-3B5A50146BC0}" type="pres">
      <dgm:prSet presAssocID="{C16E1FFE-789E-4C18-AFA6-276E2F5DCF72}" presName="sibTrans" presStyleLbl="sibTrans1D1" presStyleIdx="4" presStyleCnt="6"/>
      <dgm:spPr/>
      <dgm:t>
        <a:bodyPr/>
        <a:lstStyle/>
        <a:p>
          <a:endParaRPr lang="en-GB"/>
        </a:p>
      </dgm:t>
    </dgm:pt>
    <dgm:pt modelId="{F90EF44E-3027-4EE1-B1CC-032788A2D0D1}" type="pres">
      <dgm:prSet presAssocID="{2A3DC1EB-3174-40FF-AA08-D23F751FC065}" presName="node" presStyleLbl="node1" presStyleIdx="5" presStyleCnt="6" custScaleX="130680" custScaleY="149142" custRadScaleRad="110811" custRadScaleInc="-56788">
        <dgm:presLayoutVars>
          <dgm:bulletEnabled val="1"/>
        </dgm:presLayoutVars>
      </dgm:prSet>
      <dgm:spPr/>
      <dgm:t>
        <a:bodyPr/>
        <a:lstStyle/>
        <a:p>
          <a:endParaRPr lang="en-GB"/>
        </a:p>
      </dgm:t>
    </dgm:pt>
    <dgm:pt modelId="{FF1CD27F-EC6C-4F7F-A9AE-D2B51EADD00F}" type="pres">
      <dgm:prSet presAssocID="{2A3DC1EB-3174-40FF-AA08-D23F751FC065}" presName="spNode" presStyleCnt="0"/>
      <dgm:spPr/>
    </dgm:pt>
    <dgm:pt modelId="{A4E7D24F-4767-4536-A119-E7439AFBB2E9}" type="pres">
      <dgm:prSet presAssocID="{4DAEAE66-B488-4F3A-B6F9-BFD101190E7E}" presName="sibTrans" presStyleLbl="sibTrans1D1" presStyleIdx="5" presStyleCnt="6"/>
      <dgm:spPr/>
      <dgm:t>
        <a:bodyPr/>
        <a:lstStyle/>
        <a:p>
          <a:endParaRPr lang="en-GB"/>
        </a:p>
      </dgm:t>
    </dgm:pt>
  </dgm:ptLst>
  <dgm:cxnLst>
    <dgm:cxn modelId="{78C02DA4-D904-43F3-81BA-2143F2940C94}" srcId="{F01D6DE2-FAEE-47DC-9B57-A6B4D45F5AFF}" destId="{F20B8550-DEFB-4080-9D1C-951693A6B8B9}" srcOrd="2" destOrd="0" parTransId="{E1CEE836-877E-4033-AB16-CF1B508B6DF1}" sibTransId="{CD7E94D2-DF91-4936-A03B-F74AE0C6226F}"/>
    <dgm:cxn modelId="{0138E10C-7167-4398-9BCB-EA8EF3F51557}" type="presOf" srcId="{83DE8A1C-05A4-4AAA-8921-277D61E76CEB}" destId="{76C88B95-991B-4DE3-95FA-80B3E8DEFA71}" srcOrd="0" destOrd="0" presId="urn:microsoft.com/office/officeart/2005/8/layout/cycle6"/>
    <dgm:cxn modelId="{A5D9B41A-A647-4740-B413-923DED4DABD6}" srcId="{F01D6DE2-FAEE-47DC-9B57-A6B4D45F5AFF}" destId="{5F17FDDE-2566-465B-8658-27D105AC1F5D}" srcOrd="3" destOrd="0" parTransId="{A0C4F453-7047-4413-9C2B-FC2A43DBB3DF}" sibTransId="{3A95F455-C884-41A5-B79E-E437B13A9D6B}"/>
    <dgm:cxn modelId="{DA18CA0D-4B76-4E12-BD91-58FDB2ED9D1C}" type="presOf" srcId="{5F17FDDE-2566-465B-8658-27D105AC1F5D}" destId="{8439A791-E894-4275-A27C-4141FEBB2B5D}" srcOrd="0" destOrd="0" presId="urn:microsoft.com/office/officeart/2005/8/layout/cycle6"/>
    <dgm:cxn modelId="{7C369268-2D87-44BA-B90C-46F15E21164E}" type="presOf" srcId="{4DAEAE66-B488-4F3A-B6F9-BFD101190E7E}" destId="{A4E7D24F-4767-4536-A119-E7439AFBB2E9}" srcOrd="0" destOrd="0" presId="urn:microsoft.com/office/officeart/2005/8/layout/cycle6"/>
    <dgm:cxn modelId="{1DB447E6-123E-43EC-8EA4-5945E27138B3}" type="presOf" srcId="{3A95F455-C884-41A5-B79E-E437B13A9D6B}" destId="{BE6C1198-1406-4EDF-9E3C-D597BB876F6F}" srcOrd="0" destOrd="0" presId="urn:microsoft.com/office/officeart/2005/8/layout/cycle6"/>
    <dgm:cxn modelId="{8E97A257-C3E4-4568-9678-38C5E1C1722E}" type="presOf" srcId="{FFDE103B-60B4-40FB-9802-C4C6EB6447D6}" destId="{D642DF22-08A8-4465-963F-4DD768F22B61}" srcOrd="0" destOrd="0" presId="urn:microsoft.com/office/officeart/2005/8/layout/cycle6"/>
    <dgm:cxn modelId="{65BB7560-A1C9-49D1-BE81-195E64A6079D}" type="presOf" srcId="{1FAC0671-E62A-4C28-B2BB-112AB6D3476F}" destId="{51D50AE5-16CA-45B0-B28F-8555D912B197}" srcOrd="0" destOrd="0" presId="urn:microsoft.com/office/officeart/2005/8/layout/cycle6"/>
    <dgm:cxn modelId="{B56D53EA-4B64-4B26-8396-799BD440684E}" type="presOf" srcId="{CD7E94D2-DF91-4936-A03B-F74AE0C6226F}" destId="{78B0C422-8C32-4C84-B5C9-803D9929CC7C}" srcOrd="0" destOrd="0" presId="urn:microsoft.com/office/officeart/2005/8/layout/cycle6"/>
    <dgm:cxn modelId="{802FC8F9-CF61-4352-B000-7C5E236F1370}" type="presOf" srcId="{2A3DC1EB-3174-40FF-AA08-D23F751FC065}" destId="{F90EF44E-3027-4EE1-B1CC-032788A2D0D1}" srcOrd="0" destOrd="0" presId="urn:microsoft.com/office/officeart/2005/8/layout/cycle6"/>
    <dgm:cxn modelId="{64E77D70-C0D5-4D27-B69C-F59531844733}" srcId="{F01D6DE2-FAEE-47DC-9B57-A6B4D45F5AFF}" destId="{0D7ED430-AF48-4379-AF86-2F9D41E6F811}" srcOrd="4" destOrd="0" parTransId="{C24E4A6B-1AAA-4918-9934-3375E763FCEF}" sibTransId="{C16E1FFE-789E-4C18-AFA6-276E2F5DCF72}"/>
    <dgm:cxn modelId="{7AC11131-D43D-43FE-AD43-0FDBD7B234DE}" type="presOf" srcId="{F20B8550-DEFB-4080-9D1C-951693A6B8B9}" destId="{59D8FB43-1A83-406F-8E1B-FF4BA72A4860}" srcOrd="0" destOrd="0" presId="urn:microsoft.com/office/officeart/2005/8/layout/cycle6"/>
    <dgm:cxn modelId="{D3210ADE-8696-4068-9236-57642A191270}" srcId="{F01D6DE2-FAEE-47DC-9B57-A6B4D45F5AFF}" destId="{2A3DC1EB-3174-40FF-AA08-D23F751FC065}" srcOrd="5" destOrd="0" parTransId="{9BD7F9DF-6FC1-42FB-BC4D-DCDD6FEC74C9}" sibTransId="{4DAEAE66-B488-4F3A-B6F9-BFD101190E7E}"/>
    <dgm:cxn modelId="{04067FE2-1611-47AF-BD96-16CB0C589AC3}" srcId="{F01D6DE2-FAEE-47DC-9B57-A6B4D45F5AFF}" destId="{FFDE103B-60B4-40FB-9802-C4C6EB6447D6}" srcOrd="0" destOrd="0" parTransId="{70695A41-1ED9-45B9-BF9E-2247BD594BA5}" sibTransId="{1FAC0671-E62A-4C28-B2BB-112AB6D3476F}"/>
    <dgm:cxn modelId="{B323B2A8-83F8-4F08-B7ED-CECDD86B5F85}" type="presOf" srcId="{F01D6DE2-FAEE-47DC-9B57-A6B4D45F5AFF}" destId="{43167469-7CA3-49D9-AC53-2FAD843DA615}" srcOrd="0" destOrd="0" presId="urn:microsoft.com/office/officeart/2005/8/layout/cycle6"/>
    <dgm:cxn modelId="{35933CCD-412B-4A82-9A3A-73F037CAF928}" type="presOf" srcId="{0D9C3252-3EDF-4577-89BE-17F43D583002}" destId="{23143E1C-E392-4E72-A80E-E749D1953D56}" srcOrd="0" destOrd="0" presId="urn:microsoft.com/office/officeart/2005/8/layout/cycle6"/>
    <dgm:cxn modelId="{4D0DEA02-C621-4680-A677-D020484D65FC}" type="presOf" srcId="{0D7ED430-AF48-4379-AF86-2F9D41E6F811}" destId="{A0ED6CA7-7300-43A0-8856-4940DA352B67}" srcOrd="0" destOrd="0" presId="urn:microsoft.com/office/officeart/2005/8/layout/cycle6"/>
    <dgm:cxn modelId="{00A5D114-C9C5-4221-85FE-B6AB3BBB7517}" type="presOf" srcId="{C16E1FFE-789E-4C18-AFA6-276E2F5DCF72}" destId="{D8112084-1B97-435C-A0E9-3B5A50146BC0}" srcOrd="0" destOrd="0" presId="urn:microsoft.com/office/officeart/2005/8/layout/cycle6"/>
    <dgm:cxn modelId="{E6ED8B5C-B67A-47AC-9908-3E61561EC524}" srcId="{F01D6DE2-FAEE-47DC-9B57-A6B4D45F5AFF}" destId="{0D9C3252-3EDF-4577-89BE-17F43D583002}" srcOrd="1" destOrd="0" parTransId="{8A21E695-3FE0-464C-BE0A-C24B3B29C042}" sibTransId="{83DE8A1C-05A4-4AAA-8921-277D61E76CEB}"/>
    <dgm:cxn modelId="{15909F52-E89E-4FE2-B939-FE999CA6ED1E}" type="presParOf" srcId="{43167469-7CA3-49D9-AC53-2FAD843DA615}" destId="{D642DF22-08A8-4465-963F-4DD768F22B61}" srcOrd="0" destOrd="0" presId="urn:microsoft.com/office/officeart/2005/8/layout/cycle6"/>
    <dgm:cxn modelId="{8EC30BE6-077D-4A8F-B437-F6053BA62A8B}" type="presParOf" srcId="{43167469-7CA3-49D9-AC53-2FAD843DA615}" destId="{1EE80559-9EA7-4ADD-8B26-1F044CCF39BE}" srcOrd="1" destOrd="0" presId="urn:microsoft.com/office/officeart/2005/8/layout/cycle6"/>
    <dgm:cxn modelId="{F67DA9BA-2F1D-4BD7-959D-A3DE9BAA5D19}" type="presParOf" srcId="{43167469-7CA3-49D9-AC53-2FAD843DA615}" destId="{51D50AE5-16CA-45B0-B28F-8555D912B197}" srcOrd="2" destOrd="0" presId="urn:microsoft.com/office/officeart/2005/8/layout/cycle6"/>
    <dgm:cxn modelId="{45395E1C-CC11-4A9E-8C27-783807984D47}" type="presParOf" srcId="{43167469-7CA3-49D9-AC53-2FAD843DA615}" destId="{23143E1C-E392-4E72-A80E-E749D1953D56}" srcOrd="3" destOrd="0" presId="urn:microsoft.com/office/officeart/2005/8/layout/cycle6"/>
    <dgm:cxn modelId="{14B1ACEE-7039-4900-A5C3-19FC1A461577}" type="presParOf" srcId="{43167469-7CA3-49D9-AC53-2FAD843DA615}" destId="{85BC4B05-1F4C-49C2-8894-55E3F5CC042B}" srcOrd="4" destOrd="0" presId="urn:microsoft.com/office/officeart/2005/8/layout/cycle6"/>
    <dgm:cxn modelId="{E8FAA7AB-499D-4333-95C2-A0323CBCA68F}" type="presParOf" srcId="{43167469-7CA3-49D9-AC53-2FAD843DA615}" destId="{76C88B95-991B-4DE3-95FA-80B3E8DEFA71}" srcOrd="5" destOrd="0" presId="urn:microsoft.com/office/officeart/2005/8/layout/cycle6"/>
    <dgm:cxn modelId="{38F60EB2-8278-40CD-A249-3EB0AFCB30CB}" type="presParOf" srcId="{43167469-7CA3-49D9-AC53-2FAD843DA615}" destId="{59D8FB43-1A83-406F-8E1B-FF4BA72A4860}" srcOrd="6" destOrd="0" presId="urn:microsoft.com/office/officeart/2005/8/layout/cycle6"/>
    <dgm:cxn modelId="{34353DF9-D4BC-48DB-96C1-3F6984E76FCF}" type="presParOf" srcId="{43167469-7CA3-49D9-AC53-2FAD843DA615}" destId="{C16312CB-F3EB-4A01-BDB7-17BCFD9831C8}" srcOrd="7" destOrd="0" presId="urn:microsoft.com/office/officeart/2005/8/layout/cycle6"/>
    <dgm:cxn modelId="{42C3A851-BA0F-49A9-8B26-E32D859BD303}" type="presParOf" srcId="{43167469-7CA3-49D9-AC53-2FAD843DA615}" destId="{78B0C422-8C32-4C84-B5C9-803D9929CC7C}" srcOrd="8" destOrd="0" presId="urn:microsoft.com/office/officeart/2005/8/layout/cycle6"/>
    <dgm:cxn modelId="{E53DD782-F0D3-4EEE-881D-0B835338477C}" type="presParOf" srcId="{43167469-7CA3-49D9-AC53-2FAD843DA615}" destId="{8439A791-E894-4275-A27C-4141FEBB2B5D}" srcOrd="9" destOrd="0" presId="urn:microsoft.com/office/officeart/2005/8/layout/cycle6"/>
    <dgm:cxn modelId="{85A79A26-8EE7-4BA9-9EE2-CE983A81CEB7}" type="presParOf" srcId="{43167469-7CA3-49D9-AC53-2FAD843DA615}" destId="{DCFEEC95-E306-42E4-AD03-7AF61329BAD9}" srcOrd="10" destOrd="0" presId="urn:microsoft.com/office/officeart/2005/8/layout/cycle6"/>
    <dgm:cxn modelId="{4F85EDE0-410B-4B37-BAF6-9ECB16F77DB2}" type="presParOf" srcId="{43167469-7CA3-49D9-AC53-2FAD843DA615}" destId="{BE6C1198-1406-4EDF-9E3C-D597BB876F6F}" srcOrd="11" destOrd="0" presId="urn:microsoft.com/office/officeart/2005/8/layout/cycle6"/>
    <dgm:cxn modelId="{EACCEEF8-3A27-4D0F-AA80-253DFE063E16}" type="presParOf" srcId="{43167469-7CA3-49D9-AC53-2FAD843DA615}" destId="{A0ED6CA7-7300-43A0-8856-4940DA352B67}" srcOrd="12" destOrd="0" presId="urn:microsoft.com/office/officeart/2005/8/layout/cycle6"/>
    <dgm:cxn modelId="{0BA23EBE-1878-4343-9BDA-DE52FDBF4058}" type="presParOf" srcId="{43167469-7CA3-49D9-AC53-2FAD843DA615}" destId="{5D2B90B3-9BA1-4292-A360-1F35FBCF7D75}" srcOrd="13" destOrd="0" presId="urn:microsoft.com/office/officeart/2005/8/layout/cycle6"/>
    <dgm:cxn modelId="{D796DBA5-586C-42BF-9218-8F708A9A44F4}" type="presParOf" srcId="{43167469-7CA3-49D9-AC53-2FAD843DA615}" destId="{D8112084-1B97-435C-A0E9-3B5A50146BC0}" srcOrd="14" destOrd="0" presId="urn:microsoft.com/office/officeart/2005/8/layout/cycle6"/>
    <dgm:cxn modelId="{AA7F024E-618E-44D6-AC16-4E551FE21E07}" type="presParOf" srcId="{43167469-7CA3-49D9-AC53-2FAD843DA615}" destId="{F90EF44E-3027-4EE1-B1CC-032788A2D0D1}" srcOrd="15" destOrd="0" presId="urn:microsoft.com/office/officeart/2005/8/layout/cycle6"/>
    <dgm:cxn modelId="{B57E6DC9-4F78-4B72-A989-E753DDEEC2D9}" type="presParOf" srcId="{43167469-7CA3-49D9-AC53-2FAD843DA615}" destId="{FF1CD27F-EC6C-4F7F-A9AE-D2B51EADD00F}" srcOrd="16" destOrd="0" presId="urn:microsoft.com/office/officeart/2005/8/layout/cycle6"/>
    <dgm:cxn modelId="{8341DDEA-FC93-499B-8C6D-E47E6177FE97}" type="presParOf" srcId="{43167469-7CA3-49D9-AC53-2FAD843DA615}" destId="{A4E7D24F-4767-4536-A119-E7439AFBB2E9}"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530086-2E33-46DE-BFD1-D6188F9B2A87}" type="doc">
      <dgm:prSet loTypeId="urn:microsoft.com/office/officeart/2005/8/layout/radial6" loCatId="cycle" qsTypeId="urn:microsoft.com/office/officeart/2005/8/quickstyle/simple1#4" qsCatId="simple" csTypeId="urn:microsoft.com/office/officeart/2005/8/colors/accent1_4" csCatId="accent1" phldr="1"/>
      <dgm:spPr/>
      <dgm:t>
        <a:bodyPr/>
        <a:lstStyle/>
        <a:p>
          <a:endParaRPr lang="en-GB"/>
        </a:p>
      </dgm:t>
    </dgm:pt>
    <dgm:pt modelId="{C4B02FEF-F1AD-4599-B2F2-897F82D11AF5}">
      <dgm:prSet phldrT="[Text]" custT="1"/>
      <dgm:spPr>
        <a:solidFill>
          <a:srgbClr val="00B0F0"/>
        </a:solidFill>
      </dgm:spPr>
      <dgm:t>
        <a:bodyPr/>
        <a:lstStyle/>
        <a:p>
          <a:r>
            <a:rPr lang="de-DE" sz="1600" noProof="0" dirty="0" smtClean="0"/>
            <a:t>Einige der möglichen geistigen </a:t>
          </a:r>
          <a:r>
            <a:rPr lang="de-DE" sz="1600" noProof="0" dirty="0" err="1" smtClean="0"/>
            <a:t>Beein-trächtigungen</a:t>
          </a:r>
          <a:r>
            <a:rPr lang="de-DE" sz="1600" noProof="0" dirty="0" smtClean="0"/>
            <a:t>, die ein Mensch mit Demenz haben kann</a:t>
          </a:r>
          <a:endParaRPr lang="de-DE" sz="1600" noProof="0" dirty="0"/>
        </a:p>
      </dgm:t>
    </dgm:pt>
    <dgm:pt modelId="{80B2027E-AA62-4E4E-BC4D-2B9F0C06F0B6}" type="parTrans" cxnId="{CC6E6D86-9B1B-4949-BA20-D849FAC909C0}">
      <dgm:prSet/>
      <dgm:spPr/>
      <dgm:t>
        <a:bodyPr/>
        <a:lstStyle/>
        <a:p>
          <a:endParaRPr lang="en-GB"/>
        </a:p>
      </dgm:t>
    </dgm:pt>
    <dgm:pt modelId="{A8CABFCF-6C22-4603-B5B0-708A863CA2FD}" type="sibTrans" cxnId="{CC6E6D86-9B1B-4949-BA20-D849FAC909C0}">
      <dgm:prSet/>
      <dgm:spPr/>
      <dgm:t>
        <a:bodyPr/>
        <a:lstStyle/>
        <a:p>
          <a:endParaRPr lang="en-GB"/>
        </a:p>
      </dgm:t>
    </dgm:pt>
    <dgm:pt modelId="{2DFB1ACE-2CA2-4F8B-8C44-E61184E28A4B}">
      <dgm:prSet phldrT="[Text]" custT="1"/>
      <dgm:spPr/>
      <dgm:t>
        <a:bodyPr/>
        <a:lstStyle/>
        <a:p>
          <a:r>
            <a:rPr lang="de-DE" sz="1600" noProof="0" dirty="0" err="1" smtClean="0"/>
            <a:t>Ge-dächtnis-proble-me</a:t>
          </a:r>
          <a:endParaRPr lang="de-DE" sz="1600" noProof="0" dirty="0"/>
        </a:p>
      </dgm:t>
    </dgm:pt>
    <dgm:pt modelId="{1C33E2DA-69CA-4B9C-ACFC-565D6F114293}" type="parTrans" cxnId="{06B3BA1C-F09E-4AFA-866B-75806D8ECCF3}">
      <dgm:prSet/>
      <dgm:spPr/>
      <dgm:t>
        <a:bodyPr/>
        <a:lstStyle/>
        <a:p>
          <a:endParaRPr lang="en-GB"/>
        </a:p>
      </dgm:t>
    </dgm:pt>
    <dgm:pt modelId="{4756F810-A10D-4409-A11A-FE9FDA5489CE}" type="sibTrans" cxnId="{06B3BA1C-F09E-4AFA-866B-75806D8ECCF3}">
      <dgm:prSet/>
      <dgm:spPr/>
      <dgm:t>
        <a:bodyPr/>
        <a:lstStyle/>
        <a:p>
          <a:endParaRPr lang="en-GB"/>
        </a:p>
      </dgm:t>
    </dgm:pt>
    <dgm:pt modelId="{970CDA02-8C65-41D0-AAFD-11479B73DC7D}">
      <dgm:prSet phldrT="[Text]" custT="1"/>
      <dgm:spPr/>
      <dgm:t>
        <a:bodyPr/>
        <a:lstStyle/>
        <a:p>
          <a:r>
            <a:rPr lang="de-DE" sz="1600" noProof="0" dirty="0" smtClean="0">
              <a:solidFill>
                <a:schemeClr val="tx1"/>
              </a:solidFill>
            </a:rPr>
            <a:t>Probleme mit dem Sehen</a:t>
          </a:r>
          <a:endParaRPr lang="de-DE" sz="1600" noProof="0" dirty="0">
            <a:solidFill>
              <a:schemeClr val="tx1"/>
            </a:solidFill>
          </a:endParaRPr>
        </a:p>
      </dgm:t>
    </dgm:pt>
    <dgm:pt modelId="{CF57C0B2-C3F6-4844-A073-D6B55C4D48A9}" type="parTrans" cxnId="{A2A05F5D-7C6D-4B1B-9EB4-76F621D55CAC}">
      <dgm:prSet/>
      <dgm:spPr/>
      <dgm:t>
        <a:bodyPr/>
        <a:lstStyle/>
        <a:p>
          <a:endParaRPr lang="en-GB"/>
        </a:p>
      </dgm:t>
    </dgm:pt>
    <dgm:pt modelId="{C8DFB875-3630-4DE3-8F70-09DA3B92EA02}" type="sibTrans" cxnId="{A2A05F5D-7C6D-4B1B-9EB4-76F621D55CAC}">
      <dgm:prSet/>
      <dgm:spPr/>
      <dgm:t>
        <a:bodyPr/>
        <a:lstStyle/>
        <a:p>
          <a:endParaRPr lang="en-GB"/>
        </a:p>
      </dgm:t>
    </dgm:pt>
    <dgm:pt modelId="{C79BC627-C616-44C6-A23F-D7D4247681AB}">
      <dgm:prSet phldrT="[Text]" custT="1"/>
      <dgm:spPr/>
      <dgm:t>
        <a:bodyPr/>
        <a:lstStyle/>
        <a:p>
          <a:r>
            <a:rPr lang="de-DE" sz="1400" noProof="0" dirty="0" smtClean="0">
              <a:solidFill>
                <a:schemeClr val="tx1"/>
              </a:solidFill>
            </a:rPr>
            <a:t>Wieder-holende </a:t>
          </a:r>
          <a:r>
            <a:rPr lang="de-DE" sz="1400" noProof="0" dirty="0" err="1" smtClean="0">
              <a:solidFill>
                <a:schemeClr val="tx1"/>
              </a:solidFill>
            </a:rPr>
            <a:t>Bewe-gungen</a:t>
          </a:r>
          <a:endParaRPr lang="de-DE" sz="1400" noProof="0" dirty="0">
            <a:solidFill>
              <a:schemeClr val="tx1"/>
            </a:solidFill>
          </a:endParaRPr>
        </a:p>
      </dgm:t>
    </dgm:pt>
    <dgm:pt modelId="{973E6D1A-D4A7-4086-88E8-DEC69C1423EC}" type="parTrans" cxnId="{0CFDA809-A3CE-46D1-B91B-CA5647FA06F0}">
      <dgm:prSet/>
      <dgm:spPr/>
      <dgm:t>
        <a:bodyPr/>
        <a:lstStyle/>
        <a:p>
          <a:endParaRPr lang="en-GB"/>
        </a:p>
      </dgm:t>
    </dgm:pt>
    <dgm:pt modelId="{A8E8D4AB-2833-4DFC-9EC4-4D7B8B083BE5}" type="sibTrans" cxnId="{0CFDA809-A3CE-46D1-B91B-CA5647FA06F0}">
      <dgm:prSet/>
      <dgm:spPr/>
      <dgm:t>
        <a:bodyPr/>
        <a:lstStyle/>
        <a:p>
          <a:endParaRPr lang="en-GB"/>
        </a:p>
      </dgm:t>
    </dgm:pt>
    <dgm:pt modelId="{F8F85345-6A36-49D2-B3F1-A47958F22B28}">
      <dgm:prSet phldrT="[Text]" custT="1"/>
      <dgm:spPr/>
      <dgm:t>
        <a:bodyPr/>
        <a:lstStyle/>
        <a:p>
          <a:pPr marL="0" indent="0"/>
          <a:r>
            <a:rPr lang="de-DE" sz="1400" kern="1200" noProof="0" dirty="0" smtClean="0">
              <a:solidFill>
                <a:schemeClr val="tx1"/>
              </a:solidFill>
            </a:rPr>
            <a:t>Wieder-</a:t>
          </a:r>
          <a:r>
            <a:rPr lang="de-DE" sz="1400" kern="1300" spc="-100" baseline="0" noProof="0" dirty="0" smtClean="0">
              <a:solidFill>
                <a:schemeClr val="tx1"/>
              </a:solidFill>
            </a:rPr>
            <a:t>Erkennung</a:t>
          </a:r>
          <a:r>
            <a:rPr lang="de-DE" sz="1400" kern="1200" noProof="0" dirty="0" smtClean="0">
              <a:solidFill>
                <a:schemeClr val="tx1"/>
              </a:solidFill>
            </a:rPr>
            <a:t>-Probleme</a:t>
          </a:r>
          <a:endParaRPr lang="de-DE" sz="1400" kern="1200" noProof="0" dirty="0">
            <a:solidFill>
              <a:schemeClr val="tx1"/>
            </a:solidFill>
          </a:endParaRPr>
        </a:p>
      </dgm:t>
    </dgm:pt>
    <dgm:pt modelId="{8F85F8E4-1E0A-4ABE-8A3F-40EEF89047A1}" type="parTrans" cxnId="{F9C464A6-69BB-4207-8043-BA13F62C3B92}">
      <dgm:prSet/>
      <dgm:spPr/>
      <dgm:t>
        <a:bodyPr/>
        <a:lstStyle/>
        <a:p>
          <a:endParaRPr lang="en-GB"/>
        </a:p>
      </dgm:t>
    </dgm:pt>
    <dgm:pt modelId="{6A274325-945E-4F4E-AAF9-935B748CBA92}" type="sibTrans" cxnId="{F9C464A6-69BB-4207-8043-BA13F62C3B92}">
      <dgm:prSet/>
      <dgm:spPr/>
      <dgm:t>
        <a:bodyPr/>
        <a:lstStyle/>
        <a:p>
          <a:endParaRPr lang="en-GB"/>
        </a:p>
      </dgm:t>
    </dgm:pt>
    <dgm:pt modelId="{29C8FC71-0EE1-4960-B426-644B25B7D3E5}">
      <dgm:prSet phldrT="[Text]" custT="1"/>
      <dgm:spPr/>
      <dgm:t>
        <a:bodyPr/>
        <a:lstStyle/>
        <a:p>
          <a:r>
            <a:rPr lang="de-DE" sz="1400" noProof="0" dirty="0" err="1" smtClean="0">
              <a:solidFill>
                <a:schemeClr val="tx1"/>
              </a:solidFill>
            </a:rPr>
            <a:t>Verände-rungen</a:t>
          </a:r>
          <a:r>
            <a:rPr lang="de-DE" sz="1400" noProof="0" dirty="0" smtClean="0">
              <a:solidFill>
                <a:schemeClr val="tx1"/>
              </a:solidFill>
            </a:rPr>
            <a:t> im </a:t>
          </a:r>
          <a:r>
            <a:rPr lang="de-DE" sz="1400" noProof="0" dirty="0" err="1" smtClean="0">
              <a:solidFill>
                <a:schemeClr val="tx1"/>
              </a:solidFill>
            </a:rPr>
            <a:t>Sozialver</a:t>
          </a:r>
          <a:r>
            <a:rPr lang="de-DE" sz="1400" noProof="0" dirty="0" smtClean="0">
              <a:solidFill>
                <a:schemeClr val="tx1"/>
              </a:solidFill>
            </a:rPr>
            <a:t>-halten</a:t>
          </a:r>
          <a:endParaRPr lang="de-DE" sz="1400" noProof="0" dirty="0">
            <a:solidFill>
              <a:schemeClr val="tx1"/>
            </a:solidFill>
          </a:endParaRPr>
        </a:p>
      </dgm:t>
    </dgm:pt>
    <dgm:pt modelId="{F6B18C37-493B-4AC4-B6DA-584FA3E2B82C}" type="parTrans" cxnId="{4D70BB8F-BC13-4C4C-B0A1-0A7ADB117488}">
      <dgm:prSet/>
      <dgm:spPr/>
      <dgm:t>
        <a:bodyPr/>
        <a:lstStyle/>
        <a:p>
          <a:endParaRPr lang="en-GB"/>
        </a:p>
      </dgm:t>
    </dgm:pt>
    <dgm:pt modelId="{2FD7D48C-593C-4EDA-B610-8B70D7465FCC}" type="sibTrans" cxnId="{4D70BB8F-BC13-4C4C-B0A1-0A7ADB117488}">
      <dgm:prSet/>
      <dgm:spPr/>
      <dgm:t>
        <a:bodyPr/>
        <a:lstStyle/>
        <a:p>
          <a:endParaRPr lang="en-GB"/>
        </a:p>
      </dgm:t>
    </dgm:pt>
    <dgm:pt modelId="{D7C9A5B5-5F53-47B2-BB8C-1E0CE77CD18F}">
      <dgm:prSet custT="1"/>
      <dgm:spPr/>
      <dgm:t>
        <a:bodyPr/>
        <a:lstStyle/>
        <a:p>
          <a:r>
            <a:rPr lang="de-DE" sz="1400" noProof="0" dirty="0" smtClean="0">
              <a:solidFill>
                <a:schemeClr val="tx1"/>
              </a:solidFill>
            </a:rPr>
            <a:t>Probleme, </a:t>
          </a:r>
          <a:r>
            <a:rPr lang="de-DE" sz="1400" noProof="0" dirty="0" err="1" smtClean="0">
              <a:solidFill>
                <a:schemeClr val="tx1"/>
              </a:solidFill>
            </a:rPr>
            <a:t>Handlun</a:t>
          </a:r>
          <a:r>
            <a:rPr lang="de-DE" sz="1400" noProof="0" dirty="0" smtClean="0">
              <a:solidFill>
                <a:schemeClr val="tx1"/>
              </a:solidFill>
            </a:rPr>
            <a:t>-gen oder Aufgaben </a:t>
          </a:r>
          <a:r>
            <a:rPr lang="de-DE" sz="1400" noProof="0" dirty="0" err="1" smtClean="0">
              <a:solidFill>
                <a:schemeClr val="tx1"/>
              </a:solidFill>
            </a:rPr>
            <a:t>auszufüh-ren</a:t>
          </a:r>
          <a:endParaRPr lang="de-DE" sz="1400" noProof="0" dirty="0">
            <a:solidFill>
              <a:schemeClr val="tx1"/>
            </a:solidFill>
          </a:endParaRPr>
        </a:p>
      </dgm:t>
    </dgm:pt>
    <dgm:pt modelId="{3B98630D-FBDD-40AD-9580-CB0356574AA6}" type="parTrans" cxnId="{DE3FE77A-75C4-4875-88BA-26D05F4F91D0}">
      <dgm:prSet/>
      <dgm:spPr/>
      <dgm:t>
        <a:bodyPr/>
        <a:lstStyle/>
        <a:p>
          <a:endParaRPr lang="en-GB"/>
        </a:p>
      </dgm:t>
    </dgm:pt>
    <dgm:pt modelId="{677E4C5E-B6BC-4F7F-805E-0D98A33BFC16}" type="sibTrans" cxnId="{DE3FE77A-75C4-4875-88BA-26D05F4F91D0}">
      <dgm:prSet/>
      <dgm:spPr/>
      <dgm:t>
        <a:bodyPr/>
        <a:lstStyle/>
        <a:p>
          <a:endParaRPr lang="en-GB"/>
        </a:p>
      </dgm:t>
    </dgm:pt>
    <dgm:pt modelId="{7588EEA4-1C9F-4022-A092-C45B3D378461}" type="pres">
      <dgm:prSet presAssocID="{69530086-2E33-46DE-BFD1-D6188F9B2A87}" presName="Name0" presStyleCnt="0">
        <dgm:presLayoutVars>
          <dgm:chMax val="1"/>
          <dgm:dir/>
          <dgm:animLvl val="ctr"/>
          <dgm:resizeHandles val="exact"/>
        </dgm:presLayoutVars>
      </dgm:prSet>
      <dgm:spPr/>
      <dgm:t>
        <a:bodyPr/>
        <a:lstStyle/>
        <a:p>
          <a:endParaRPr lang="en-GB"/>
        </a:p>
      </dgm:t>
    </dgm:pt>
    <dgm:pt modelId="{28268654-AA65-4D3D-AB1D-C7D47618A7AF}" type="pres">
      <dgm:prSet presAssocID="{C4B02FEF-F1AD-4599-B2F2-897F82D11AF5}" presName="centerShape" presStyleLbl="node0" presStyleIdx="0" presStyleCnt="1" custScaleX="133747" custScaleY="126663"/>
      <dgm:spPr/>
      <dgm:t>
        <a:bodyPr/>
        <a:lstStyle/>
        <a:p>
          <a:endParaRPr lang="en-GB"/>
        </a:p>
      </dgm:t>
    </dgm:pt>
    <dgm:pt modelId="{563444FE-56BD-4BAD-885A-FA8019DA4C83}" type="pres">
      <dgm:prSet presAssocID="{2DFB1ACE-2CA2-4F8B-8C44-E61184E28A4B}" presName="node" presStyleLbl="node1" presStyleIdx="0" presStyleCnt="6" custScaleX="108071" custScaleY="98695">
        <dgm:presLayoutVars>
          <dgm:bulletEnabled val="1"/>
        </dgm:presLayoutVars>
      </dgm:prSet>
      <dgm:spPr/>
      <dgm:t>
        <a:bodyPr/>
        <a:lstStyle/>
        <a:p>
          <a:endParaRPr lang="en-GB"/>
        </a:p>
      </dgm:t>
    </dgm:pt>
    <dgm:pt modelId="{054F7958-3DB0-47F2-97AF-362BB51DE114}" type="pres">
      <dgm:prSet presAssocID="{2DFB1ACE-2CA2-4F8B-8C44-E61184E28A4B}" presName="dummy" presStyleCnt="0"/>
      <dgm:spPr/>
      <dgm:t>
        <a:bodyPr/>
        <a:lstStyle/>
        <a:p>
          <a:endParaRPr lang="de-DE"/>
        </a:p>
      </dgm:t>
    </dgm:pt>
    <dgm:pt modelId="{A7589C03-C358-4715-A0E8-3745160FBF32}" type="pres">
      <dgm:prSet presAssocID="{4756F810-A10D-4409-A11A-FE9FDA5489CE}" presName="sibTrans" presStyleLbl="sibTrans2D1" presStyleIdx="0" presStyleCnt="6"/>
      <dgm:spPr/>
      <dgm:t>
        <a:bodyPr/>
        <a:lstStyle/>
        <a:p>
          <a:endParaRPr lang="en-GB"/>
        </a:p>
      </dgm:t>
    </dgm:pt>
    <dgm:pt modelId="{D7604DE6-5F1A-4B77-BB01-D7185494C604}" type="pres">
      <dgm:prSet presAssocID="{970CDA02-8C65-41D0-AAFD-11479B73DC7D}" presName="node" presStyleLbl="node1" presStyleIdx="1" presStyleCnt="6" custScaleX="109814" custScaleY="102103">
        <dgm:presLayoutVars>
          <dgm:bulletEnabled val="1"/>
        </dgm:presLayoutVars>
      </dgm:prSet>
      <dgm:spPr/>
      <dgm:t>
        <a:bodyPr/>
        <a:lstStyle/>
        <a:p>
          <a:endParaRPr lang="en-GB"/>
        </a:p>
      </dgm:t>
    </dgm:pt>
    <dgm:pt modelId="{C5D5E944-CC69-4D26-A97D-100F0BDA6054}" type="pres">
      <dgm:prSet presAssocID="{970CDA02-8C65-41D0-AAFD-11479B73DC7D}" presName="dummy" presStyleCnt="0"/>
      <dgm:spPr/>
      <dgm:t>
        <a:bodyPr/>
        <a:lstStyle/>
        <a:p>
          <a:endParaRPr lang="de-DE"/>
        </a:p>
      </dgm:t>
    </dgm:pt>
    <dgm:pt modelId="{7EAABD69-3BA3-4BDB-BE3E-A7AF59EA7DF2}" type="pres">
      <dgm:prSet presAssocID="{C8DFB875-3630-4DE3-8F70-09DA3B92EA02}" presName="sibTrans" presStyleLbl="sibTrans2D1" presStyleIdx="1" presStyleCnt="6"/>
      <dgm:spPr/>
      <dgm:t>
        <a:bodyPr/>
        <a:lstStyle/>
        <a:p>
          <a:endParaRPr lang="en-GB"/>
        </a:p>
      </dgm:t>
    </dgm:pt>
    <dgm:pt modelId="{4D7A41F8-7459-4EFD-A8EA-D47FA4999465}" type="pres">
      <dgm:prSet presAssocID="{D7C9A5B5-5F53-47B2-BB8C-1E0CE77CD18F}" presName="node" presStyleLbl="node1" presStyleIdx="2" presStyleCnt="6" custScaleX="110382" custScaleY="108917">
        <dgm:presLayoutVars>
          <dgm:bulletEnabled val="1"/>
        </dgm:presLayoutVars>
      </dgm:prSet>
      <dgm:spPr/>
      <dgm:t>
        <a:bodyPr/>
        <a:lstStyle/>
        <a:p>
          <a:endParaRPr lang="en-GB"/>
        </a:p>
      </dgm:t>
    </dgm:pt>
    <dgm:pt modelId="{54A37BF0-9A99-4468-9152-8B34A0853FA5}" type="pres">
      <dgm:prSet presAssocID="{D7C9A5B5-5F53-47B2-BB8C-1E0CE77CD18F}" presName="dummy" presStyleCnt="0"/>
      <dgm:spPr/>
      <dgm:t>
        <a:bodyPr/>
        <a:lstStyle/>
        <a:p>
          <a:endParaRPr lang="de-DE"/>
        </a:p>
      </dgm:t>
    </dgm:pt>
    <dgm:pt modelId="{A71F6BEA-CF95-4A64-AF64-8EACE29E36AF}" type="pres">
      <dgm:prSet presAssocID="{677E4C5E-B6BC-4F7F-805E-0D98A33BFC16}" presName="sibTrans" presStyleLbl="sibTrans2D1" presStyleIdx="2" presStyleCnt="6"/>
      <dgm:spPr/>
      <dgm:t>
        <a:bodyPr/>
        <a:lstStyle/>
        <a:p>
          <a:endParaRPr lang="en-GB"/>
        </a:p>
      </dgm:t>
    </dgm:pt>
    <dgm:pt modelId="{BD47196D-B6B5-4A67-AF22-ECA2B47FC41B}" type="pres">
      <dgm:prSet presAssocID="{29C8FC71-0EE1-4960-B426-644B25B7D3E5}" presName="node" presStyleLbl="node1" presStyleIdx="3" presStyleCnt="6" custScaleX="109872" custScaleY="105362">
        <dgm:presLayoutVars>
          <dgm:bulletEnabled val="1"/>
        </dgm:presLayoutVars>
      </dgm:prSet>
      <dgm:spPr/>
      <dgm:t>
        <a:bodyPr/>
        <a:lstStyle/>
        <a:p>
          <a:endParaRPr lang="en-GB"/>
        </a:p>
      </dgm:t>
    </dgm:pt>
    <dgm:pt modelId="{CB3EAD7B-B138-4F32-8533-1C0DB96AEF75}" type="pres">
      <dgm:prSet presAssocID="{29C8FC71-0EE1-4960-B426-644B25B7D3E5}" presName="dummy" presStyleCnt="0"/>
      <dgm:spPr/>
      <dgm:t>
        <a:bodyPr/>
        <a:lstStyle/>
        <a:p>
          <a:endParaRPr lang="de-DE"/>
        </a:p>
      </dgm:t>
    </dgm:pt>
    <dgm:pt modelId="{CBF81222-46DA-4660-8617-4A4E751111E6}" type="pres">
      <dgm:prSet presAssocID="{2FD7D48C-593C-4EDA-B610-8B70D7465FCC}" presName="sibTrans" presStyleLbl="sibTrans2D1" presStyleIdx="3" presStyleCnt="6"/>
      <dgm:spPr/>
      <dgm:t>
        <a:bodyPr/>
        <a:lstStyle/>
        <a:p>
          <a:endParaRPr lang="en-GB"/>
        </a:p>
      </dgm:t>
    </dgm:pt>
    <dgm:pt modelId="{84426CD3-94A9-4967-A9B4-14E277379243}" type="pres">
      <dgm:prSet presAssocID="{F8F85345-6A36-49D2-B3F1-A47958F22B28}" presName="node" presStyleLbl="node1" presStyleIdx="4" presStyleCnt="6" custScaleX="104521" custScaleY="106237">
        <dgm:presLayoutVars>
          <dgm:bulletEnabled val="1"/>
        </dgm:presLayoutVars>
      </dgm:prSet>
      <dgm:spPr/>
      <dgm:t>
        <a:bodyPr/>
        <a:lstStyle/>
        <a:p>
          <a:endParaRPr lang="en-GB"/>
        </a:p>
      </dgm:t>
    </dgm:pt>
    <dgm:pt modelId="{EDB0CF47-67C4-4121-90F0-83A83ABADEE2}" type="pres">
      <dgm:prSet presAssocID="{F8F85345-6A36-49D2-B3F1-A47958F22B28}" presName="dummy" presStyleCnt="0"/>
      <dgm:spPr/>
      <dgm:t>
        <a:bodyPr/>
        <a:lstStyle/>
        <a:p>
          <a:endParaRPr lang="de-DE"/>
        </a:p>
      </dgm:t>
    </dgm:pt>
    <dgm:pt modelId="{515028C6-729A-4D72-B64B-F96086456805}" type="pres">
      <dgm:prSet presAssocID="{6A274325-945E-4F4E-AAF9-935B748CBA92}" presName="sibTrans" presStyleLbl="sibTrans2D1" presStyleIdx="4" presStyleCnt="6"/>
      <dgm:spPr/>
      <dgm:t>
        <a:bodyPr/>
        <a:lstStyle/>
        <a:p>
          <a:endParaRPr lang="en-GB"/>
        </a:p>
      </dgm:t>
    </dgm:pt>
    <dgm:pt modelId="{C3E63F12-E5AC-41F8-824A-6E623EA4C419}" type="pres">
      <dgm:prSet presAssocID="{C79BC627-C616-44C6-A23F-D7D4247681AB}" presName="node" presStyleLbl="node1" presStyleIdx="5" presStyleCnt="6" custScaleX="99681" custScaleY="99421">
        <dgm:presLayoutVars>
          <dgm:bulletEnabled val="1"/>
        </dgm:presLayoutVars>
      </dgm:prSet>
      <dgm:spPr/>
      <dgm:t>
        <a:bodyPr/>
        <a:lstStyle/>
        <a:p>
          <a:endParaRPr lang="en-GB"/>
        </a:p>
      </dgm:t>
    </dgm:pt>
    <dgm:pt modelId="{823BE4AF-9D11-4AEE-9094-CD1E83A651D5}" type="pres">
      <dgm:prSet presAssocID="{C79BC627-C616-44C6-A23F-D7D4247681AB}" presName="dummy" presStyleCnt="0"/>
      <dgm:spPr/>
      <dgm:t>
        <a:bodyPr/>
        <a:lstStyle/>
        <a:p>
          <a:endParaRPr lang="de-DE"/>
        </a:p>
      </dgm:t>
    </dgm:pt>
    <dgm:pt modelId="{A03BE146-44C2-4492-A98B-E82CDCC7F0FF}" type="pres">
      <dgm:prSet presAssocID="{A8E8D4AB-2833-4DFC-9EC4-4D7B8B083BE5}" presName="sibTrans" presStyleLbl="sibTrans2D1" presStyleIdx="5" presStyleCnt="6"/>
      <dgm:spPr/>
      <dgm:t>
        <a:bodyPr/>
        <a:lstStyle/>
        <a:p>
          <a:endParaRPr lang="en-GB"/>
        </a:p>
      </dgm:t>
    </dgm:pt>
  </dgm:ptLst>
  <dgm:cxnLst>
    <dgm:cxn modelId="{94EB5188-83D0-4476-A786-36C83E47B7E0}" type="presOf" srcId="{C79BC627-C616-44C6-A23F-D7D4247681AB}" destId="{C3E63F12-E5AC-41F8-824A-6E623EA4C419}" srcOrd="0" destOrd="0" presId="urn:microsoft.com/office/officeart/2005/8/layout/radial6"/>
    <dgm:cxn modelId="{D47644A4-CC0B-4D61-8FC1-B3252E05F10C}" type="presOf" srcId="{4756F810-A10D-4409-A11A-FE9FDA5489CE}" destId="{A7589C03-C358-4715-A0E8-3745160FBF32}" srcOrd="0" destOrd="0" presId="urn:microsoft.com/office/officeart/2005/8/layout/radial6"/>
    <dgm:cxn modelId="{0E56BE17-E473-4FB8-B4E6-8C176FD3F758}" type="presOf" srcId="{A8E8D4AB-2833-4DFC-9EC4-4D7B8B083BE5}" destId="{A03BE146-44C2-4492-A98B-E82CDCC7F0FF}" srcOrd="0" destOrd="0" presId="urn:microsoft.com/office/officeart/2005/8/layout/radial6"/>
    <dgm:cxn modelId="{99102A33-636B-404C-836A-3B53CA32E49F}" type="presOf" srcId="{29C8FC71-0EE1-4960-B426-644B25B7D3E5}" destId="{BD47196D-B6B5-4A67-AF22-ECA2B47FC41B}" srcOrd="0" destOrd="0" presId="urn:microsoft.com/office/officeart/2005/8/layout/radial6"/>
    <dgm:cxn modelId="{B095AC07-B121-4F1B-B972-2511254ADE38}" type="presOf" srcId="{2FD7D48C-593C-4EDA-B610-8B70D7465FCC}" destId="{CBF81222-46DA-4660-8617-4A4E751111E6}" srcOrd="0" destOrd="0" presId="urn:microsoft.com/office/officeart/2005/8/layout/radial6"/>
    <dgm:cxn modelId="{4B3BFBC9-3E93-47C0-BFC6-1BB2FF6B5303}" type="presOf" srcId="{C8DFB875-3630-4DE3-8F70-09DA3B92EA02}" destId="{7EAABD69-3BA3-4BDB-BE3E-A7AF59EA7DF2}" srcOrd="0" destOrd="0" presId="urn:microsoft.com/office/officeart/2005/8/layout/radial6"/>
    <dgm:cxn modelId="{EE2BCEB0-C5BB-437E-AB98-638F132DE5FC}" type="presOf" srcId="{6A274325-945E-4F4E-AAF9-935B748CBA92}" destId="{515028C6-729A-4D72-B64B-F96086456805}" srcOrd="0" destOrd="0" presId="urn:microsoft.com/office/officeart/2005/8/layout/radial6"/>
    <dgm:cxn modelId="{4D70BB8F-BC13-4C4C-B0A1-0A7ADB117488}" srcId="{C4B02FEF-F1AD-4599-B2F2-897F82D11AF5}" destId="{29C8FC71-0EE1-4960-B426-644B25B7D3E5}" srcOrd="3" destOrd="0" parTransId="{F6B18C37-493B-4AC4-B6DA-584FA3E2B82C}" sibTransId="{2FD7D48C-593C-4EDA-B610-8B70D7465FCC}"/>
    <dgm:cxn modelId="{E0CDC66C-36D4-40E9-9837-39D555D3EAF1}" type="presOf" srcId="{2DFB1ACE-2CA2-4F8B-8C44-E61184E28A4B}" destId="{563444FE-56BD-4BAD-885A-FA8019DA4C83}" srcOrd="0" destOrd="0" presId="urn:microsoft.com/office/officeart/2005/8/layout/radial6"/>
    <dgm:cxn modelId="{BF321C02-FFFF-4328-A1E0-B7299AD63472}" type="presOf" srcId="{D7C9A5B5-5F53-47B2-BB8C-1E0CE77CD18F}" destId="{4D7A41F8-7459-4EFD-A8EA-D47FA4999465}" srcOrd="0" destOrd="0" presId="urn:microsoft.com/office/officeart/2005/8/layout/radial6"/>
    <dgm:cxn modelId="{E07B5B71-8BCB-49E6-8422-DDDA21E1457E}" type="presOf" srcId="{970CDA02-8C65-41D0-AAFD-11479B73DC7D}" destId="{D7604DE6-5F1A-4B77-BB01-D7185494C604}" srcOrd="0" destOrd="0" presId="urn:microsoft.com/office/officeart/2005/8/layout/radial6"/>
    <dgm:cxn modelId="{30511E75-F7E6-452C-B2CE-3C740835165E}" type="presOf" srcId="{F8F85345-6A36-49D2-B3F1-A47958F22B28}" destId="{84426CD3-94A9-4967-A9B4-14E277379243}" srcOrd="0" destOrd="0" presId="urn:microsoft.com/office/officeart/2005/8/layout/radial6"/>
    <dgm:cxn modelId="{A9D47D7D-A17B-4D4C-9573-CEF0167D0D52}" type="presOf" srcId="{69530086-2E33-46DE-BFD1-D6188F9B2A87}" destId="{7588EEA4-1C9F-4022-A092-C45B3D378461}" srcOrd="0" destOrd="0" presId="urn:microsoft.com/office/officeart/2005/8/layout/radial6"/>
    <dgm:cxn modelId="{DE3FE77A-75C4-4875-88BA-26D05F4F91D0}" srcId="{C4B02FEF-F1AD-4599-B2F2-897F82D11AF5}" destId="{D7C9A5B5-5F53-47B2-BB8C-1E0CE77CD18F}" srcOrd="2" destOrd="0" parTransId="{3B98630D-FBDD-40AD-9580-CB0356574AA6}" sibTransId="{677E4C5E-B6BC-4F7F-805E-0D98A33BFC16}"/>
    <dgm:cxn modelId="{F9C464A6-69BB-4207-8043-BA13F62C3B92}" srcId="{C4B02FEF-F1AD-4599-B2F2-897F82D11AF5}" destId="{F8F85345-6A36-49D2-B3F1-A47958F22B28}" srcOrd="4" destOrd="0" parTransId="{8F85F8E4-1E0A-4ABE-8A3F-40EEF89047A1}" sibTransId="{6A274325-945E-4F4E-AAF9-935B748CBA92}"/>
    <dgm:cxn modelId="{AA9245DD-8012-4BEE-A89D-4728506F39F2}" type="presOf" srcId="{677E4C5E-B6BC-4F7F-805E-0D98A33BFC16}" destId="{A71F6BEA-CF95-4A64-AF64-8EACE29E36AF}" srcOrd="0" destOrd="0" presId="urn:microsoft.com/office/officeart/2005/8/layout/radial6"/>
    <dgm:cxn modelId="{18458C9E-24DD-4929-A3D8-B759D715794A}" type="presOf" srcId="{C4B02FEF-F1AD-4599-B2F2-897F82D11AF5}" destId="{28268654-AA65-4D3D-AB1D-C7D47618A7AF}" srcOrd="0" destOrd="0" presId="urn:microsoft.com/office/officeart/2005/8/layout/radial6"/>
    <dgm:cxn modelId="{CC6E6D86-9B1B-4949-BA20-D849FAC909C0}" srcId="{69530086-2E33-46DE-BFD1-D6188F9B2A87}" destId="{C4B02FEF-F1AD-4599-B2F2-897F82D11AF5}" srcOrd="0" destOrd="0" parTransId="{80B2027E-AA62-4E4E-BC4D-2B9F0C06F0B6}" sibTransId="{A8CABFCF-6C22-4603-B5B0-708A863CA2FD}"/>
    <dgm:cxn modelId="{A2A05F5D-7C6D-4B1B-9EB4-76F621D55CAC}" srcId="{C4B02FEF-F1AD-4599-B2F2-897F82D11AF5}" destId="{970CDA02-8C65-41D0-AAFD-11479B73DC7D}" srcOrd="1" destOrd="0" parTransId="{CF57C0B2-C3F6-4844-A073-D6B55C4D48A9}" sibTransId="{C8DFB875-3630-4DE3-8F70-09DA3B92EA02}"/>
    <dgm:cxn modelId="{0CFDA809-A3CE-46D1-B91B-CA5647FA06F0}" srcId="{C4B02FEF-F1AD-4599-B2F2-897F82D11AF5}" destId="{C79BC627-C616-44C6-A23F-D7D4247681AB}" srcOrd="5" destOrd="0" parTransId="{973E6D1A-D4A7-4086-88E8-DEC69C1423EC}" sibTransId="{A8E8D4AB-2833-4DFC-9EC4-4D7B8B083BE5}"/>
    <dgm:cxn modelId="{06B3BA1C-F09E-4AFA-866B-75806D8ECCF3}" srcId="{C4B02FEF-F1AD-4599-B2F2-897F82D11AF5}" destId="{2DFB1ACE-2CA2-4F8B-8C44-E61184E28A4B}" srcOrd="0" destOrd="0" parTransId="{1C33E2DA-69CA-4B9C-ACFC-565D6F114293}" sibTransId="{4756F810-A10D-4409-A11A-FE9FDA5489CE}"/>
    <dgm:cxn modelId="{ACBEA015-B395-4700-B1FD-B6520C81E640}" type="presParOf" srcId="{7588EEA4-1C9F-4022-A092-C45B3D378461}" destId="{28268654-AA65-4D3D-AB1D-C7D47618A7AF}" srcOrd="0" destOrd="0" presId="urn:microsoft.com/office/officeart/2005/8/layout/radial6"/>
    <dgm:cxn modelId="{F6A22FD5-6D2B-4108-B3BD-1E4670928DF2}" type="presParOf" srcId="{7588EEA4-1C9F-4022-A092-C45B3D378461}" destId="{563444FE-56BD-4BAD-885A-FA8019DA4C83}" srcOrd="1" destOrd="0" presId="urn:microsoft.com/office/officeart/2005/8/layout/radial6"/>
    <dgm:cxn modelId="{15BC28CF-753F-4817-A25A-4FC4DF9EE5AC}" type="presParOf" srcId="{7588EEA4-1C9F-4022-A092-C45B3D378461}" destId="{054F7958-3DB0-47F2-97AF-362BB51DE114}" srcOrd="2" destOrd="0" presId="urn:microsoft.com/office/officeart/2005/8/layout/radial6"/>
    <dgm:cxn modelId="{60867EEC-000E-4DB3-B0BA-CF458E071CC0}" type="presParOf" srcId="{7588EEA4-1C9F-4022-A092-C45B3D378461}" destId="{A7589C03-C358-4715-A0E8-3745160FBF32}" srcOrd="3" destOrd="0" presId="urn:microsoft.com/office/officeart/2005/8/layout/radial6"/>
    <dgm:cxn modelId="{3F1F7D1D-8BF0-4EC5-8349-228A6F61960A}" type="presParOf" srcId="{7588EEA4-1C9F-4022-A092-C45B3D378461}" destId="{D7604DE6-5F1A-4B77-BB01-D7185494C604}" srcOrd="4" destOrd="0" presId="urn:microsoft.com/office/officeart/2005/8/layout/radial6"/>
    <dgm:cxn modelId="{0143D578-5827-48C4-965B-D7F887ACB66C}" type="presParOf" srcId="{7588EEA4-1C9F-4022-A092-C45B3D378461}" destId="{C5D5E944-CC69-4D26-A97D-100F0BDA6054}" srcOrd="5" destOrd="0" presId="urn:microsoft.com/office/officeart/2005/8/layout/radial6"/>
    <dgm:cxn modelId="{EB0B3ADA-CC2D-4DC8-B118-EF7999AA4B26}" type="presParOf" srcId="{7588EEA4-1C9F-4022-A092-C45B3D378461}" destId="{7EAABD69-3BA3-4BDB-BE3E-A7AF59EA7DF2}" srcOrd="6" destOrd="0" presId="urn:microsoft.com/office/officeart/2005/8/layout/radial6"/>
    <dgm:cxn modelId="{4C2F2C77-5AA2-45D4-8717-C368A67930AE}" type="presParOf" srcId="{7588EEA4-1C9F-4022-A092-C45B3D378461}" destId="{4D7A41F8-7459-4EFD-A8EA-D47FA4999465}" srcOrd="7" destOrd="0" presId="urn:microsoft.com/office/officeart/2005/8/layout/radial6"/>
    <dgm:cxn modelId="{F40CA4E9-6E0C-4826-BE5E-41E655979CE1}" type="presParOf" srcId="{7588EEA4-1C9F-4022-A092-C45B3D378461}" destId="{54A37BF0-9A99-4468-9152-8B34A0853FA5}" srcOrd="8" destOrd="0" presId="urn:microsoft.com/office/officeart/2005/8/layout/radial6"/>
    <dgm:cxn modelId="{9B8D0869-0568-4E00-BCF8-9DF33860D818}" type="presParOf" srcId="{7588EEA4-1C9F-4022-A092-C45B3D378461}" destId="{A71F6BEA-CF95-4A64-AF64-8EACE29E36AF}" srcOrd="9" destOrd="0" presId="urn:microsoft.com/office/officeart/2005/8/layout/radial6"/>
    <dgm:cxn modelId="{45169551-BF01-4D55-BD6E-AA2FA9141DEE}" type="presParOf" srcId="{7588EEA4-1C9F-4022-A092-C45B3D378461}" destId="{BD47196D-B6B5-4A67-AF22-ECA2B47FC41B}" srcOrd="10" destOrd="0" presId="urn:microsoft.com/office/officeart/2005/8/layout/radial6"/>
    <dgm:cxn modelId="{73A4053E-62C6-48F1-BE44-DC11D6592D05}" type="presParOf" srcId="{7588EEA4-1C9F-4022-A092-C45B3D378461}" destId="{CB3EAD7B-B138-4F32-8533-1C0DB96AEF75}" srcOrd="11" destOrd="0" presId="urn:microsoft.com/office/officeart/2005/8/layout/radial6"/>
    <dgm:cxn modelId="{38EAE187-9986-4902-8E15-B877ACEB9CDA}" type="presParOf" srcId="{7588EEA4-1C9F-4022-A092-C45B3D378461}" destId="{CBF81222-46DA-4660-8617-4A4E751111E6}" srcOrd="12" destOrd="0" presId="urn:microsoft.com/office/officeart/2005/8/layout/radial6"/>
    <dgm:cxn modelId="{DF9A3C0F-4F31-41AC-B8F7-1FF2CFCEECAF}" type="presParOf" srcId="{7588EEA4-1C9F-4022-A092-C45B3D378461}" destId="{84426CD3-94A9-4967-A9B4-14E277379243}" srcOrd="13" destOrd="0" presId="urn:microsoft.com/office/officeart/2005/8/layout/radial6"/>
    <dgm:cxn modelId="{F26BFA72-7D3F-4206-BDA4-374A1AE39168}" type="presParOf" srcId="{7588EEA4-1C9F-4022-A092-C45B3D378461}" destId="{EDB0CF47-67C4-4121-90F0-83A83ABADEE2}" srcOrd="14" destOrd="0" presId="urn:microsoft.com/office/officeart/2005/8/layout/radial6"/>
    <dgm:cxn modelId="{E216D630-0011-4D68-9E11-6BBDD8984CB7}" type="presParOf" srcId="{7588EEA4-1C9F-4022-A092-C45B3D378461}" destId="{515028C6-729A-4D72-B64B-F96086456805}" srcOrd="15" destOrd="0" presId="urn:microsoft.com/office/officeart/2005/8/layout/radial6"/>
    <dgm:cxn modelId="{61CB64B5-E95A-404F-8897-1CC9FF049DC6}" type="presParOf" srcId="{7588EEA4-1C9F-4022-A092-C45B3D378461}" destId="{C3E63F12-E5AC-41F8-824A-6E623EA4C419}" srcOrd="16" destOrd="0" presId="urn:microsoft.com/office/officeart/2005/8/layout/radial6"/>
    <dgm:cxn modelId="{A25B6B97-9527-4BB4-A07F-7FEDF55BDF33}" type="presParOf" srcId="{7588EEA4-1C9F-4022-A092-C45B3D378461}" destId="{823BE4AF-9D11-4AEE-9094-CD1E83A651D5}" srcOrd="17" destOrd="0" presId="urn:microsoft.com/office/officeart/2005/8/layout/radial6"/>
    <dgm:cxn modelId="{439DA119-E588-4D47-94BC-34E738578530}" type="presParOf" srcId="{7588EEA4-1C9F-4022-A092-C45B3D378461}" destId="{A03BE146-44C2-4492-A98B-E82CDCC7F0FF}"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D6DE2-FAEE-47DC-9B57-A6B4D45F5AFF}" type="doc">
      <dgm:prSet loTypeId="urn:microsoft.com/office/officeart/2005/8/layout/cycle6" loCatId="relationship" qsTypeId="urn:microsoft.com/office/officeart/2005/8/quickstyle/simple1#2" qsCatId="simple" csTypeId="urn:microsoft.com/office/officeart/2005/8/colors/colorful5" csCatId="colorful" phldr="1"/>
      <dgm:spPr/>
      <dgm:t>
        <a:bodyPr/>
        <a:lstStyle/>
        <a:p>
          <a:endParaRPr lang="en-GB"/>
        </a:p>
      </dgm:t>
    </dgm:pt>
    <dgm:pt modelId="{FFDE103B-60B4-40FB-9802-C4C6EB6447D6}">
      <dgm:prSet phldrT="[Text]" custT="1"/>
      <dgm:spPr>
        <a:solidFill>
          <a:srgbClr val="DDDDDD"/>
        </a:solidFill>
      </dgm:spPr>
      <dgm:t>
        <a:bodyPr/>
        <a:lstStyle/>
        <a:p>
          <a:pPr algn="ctr"/>
          <a:r>
            <a:rPr lang="de-DE" sz="1600" b="1" noProof="0" dirty="0" smtClean="0">
              <a:solidFill>
                <a:schemeClr val="bg1"/>
              </a:solidFill>
            </a:rPr>
            <a:t>Geistige </a:t>
          </a:r>
          <a:r>
            <a:rPr lang="de-DE" sz="1600" b="1" noProof="0" dirty="0" err="1" smtClean="0">
              <a:solidFill>
                <a:schemeClr val="bg1"/>
              </a:solidFill>
            </a:rPr>
            <a:t>Beein-trächtigung</a:t>
          </a:r>
          <a:endParaRPr lang="de-DE" sz="1600" b="1" noProof="0" dirty="0">
            <a:solidFill>
              <a:schemeClr val="bg1"/>
            </a:solidFill>
          </a:endParaRPr>
        </a:p>
      </dgm:t>
    </dgm:pt>
    <dgm:pt modelId="{70695A41-1ED9-45B9-BF9E-2247BD594BA5}" type="parTrans" cxnId="{04067FE2-1611-47AF-BD96-16CB0C589AC3}">
      <dgm:prSet/>
      <dgm:spPr/>
      <dgm:t>
        <a:bodyPr/>
        <a:lstStyle/>
        <a:p>
          <a:endParaRPr lang="en-GB"/>
        </a:p>
      </dgm:t>
    </dgm:pt>
    <dgm:pt modelId="{1FAC0671-E62A-4C28-B2BB-112AB6D3476F}" type="sibTrans" cxnId="{04067FE2-1611-47AF-BD96-16CB0C589AC3}">
      <dgm:prSet/>
      <dgm:spPr/>
      <dgm:t>
        <a:bodyPr/>
        <a:lstStyle/>
        <a:p>
          <a:endParaRPr lang="en-GB" b="1">
            <a:solidFill>
              <a:schemeClr val="tx1"/>
            </a:solidFill>
          </a:endParaRPr>
        </a:p>
      </dgm:t>
    </dgm:pt>
    <dgm:pt modelId="{0D9C3252-3EDF-4577-89BE-17F43D583002}">
      <dgm:prSet phldrT="[Text]" custT="1"/>
      <dgm:spPr/>
      <dgm:t>
        <a:bodyPr/>
        <a:lstStyle/>
        <a:p>
          <a:r>
            <a:rPr lang="de-DE" sz="1600" b="1" noProof="0" dirty="0" smtClean="0">
              <a:solidFill>
                <a:schemeClr val="tx1"/>
              </a:solidFill>
            </a:rPr>
            <a:t>Wohlbefinden</a:t>
          </a:r>
          <a:endParaRPr lang="de-DE" sz="1600" b="1" noProof="0" dirty="0">
            <a:solidFill>
              <a:schemeClr val="tx1"/>
            </a:solidFill>
          </a:endParaRPr>
        </a:p>
      </dgm:t>
    </dgm:pt>
    <dgm:pt modelId="{8A21E695-3FE0-464C-BE0A-C24B3B29C042}" type="parTrans" cxnId="{E6ED8B5C-B67A-47AC-9908-3E61561EC524}">
      <dgm:prSet/>
      <dgm:spPr/>
      <dgm:t>
        <a:bodyPr/>
        <a:lstStyle/>
        <a:p>
          <a:endParaRPr lang="en-GB"/>
        </a:p>
      </dgm:t>
    </dgm:pt>
    <dgm:pt modelId="{83DE8A1C-05A4-4AAA-8921-277D61E76CEB}" type="sibTrans" cxnId="{E6ED8B5C-B67A-47AC-9908-3E61561EC524}">
      <dgm:prSet/>
      <dgm:spPr/>
      <dgm:t>
        <a:bodyPr/>
        <a:lstStyle/>
        <a:p>
          <a:endParaRPr lang="en-GB" b="1">
            <a:solidFill>
              <a:schemeClr val="tx1"/>
            </a:solidFill>
          </a:endParaRPr>
        </a:p>
      </dgm:t>
    </dgm:pt>
    <dgm:pt modelId="{F20B8550-DEFB-4080-9D1C-951693A6B8B9}">
      <dgm:prSet phldrT="[Text]" custT="1"/>
      <dgm:spPr>
        <a:solidFill>
          <a:srgbClr val="DDDDDD"/>
        </a:solidFill>
      </dgm:spPr>
      <dgm:t>
        <a:bodyPr/>
        <a:lstStyle/>
        <a:p>
          <a:r>
            <a:rPr lang="de-DE" sz="1600" b="1" noProof="0" dirty="0" smtClean="0">
              <a:solidFill>
                <a:schemeClr val="bg1"/>
              </a:solidFill>
            </a:rPr>
            <a:t>Krankenhaus-</a:t>
          </a:r>
          <a:r>
            <a:rPr lang="de-DE" sz="1600" b="1" noProof="0" dirty="0" err="1" smtClean="0">
              <a:solidFill>
                <a:schemeClr val="bg1"/>
              </a:solidFill>
            </a:rPr>
            <a:t>umgebung</a:t>
          </a:r>
          <a:endParaRPr lang="de-DE" sz="1600" b="1" noProof="0" dirty="0">
            <a:solidFill>
              <a:schemeClr val="bg1"/>
            </a:solidFill>
          </a:endParaRPr>
        </a:p>
      </dgm:t>
    </dgm:pt>
    <dgm:pt modelId="{E1CEE836-877E-4033-AB16-CF1B508B6DF1}" type="parTrans" cxnId="{78C02DA4-D904-43F3-81BA-2143F2940C94}">
      <dgm:prSet/>
      <dgm:spPr/>
      <dgm:t>
        <a:bodyPr/>
        <a:lstStyle/>
        <a:p>
          <a:endParaRPr lang="en-GB"/>
        </a:p>
      </dgm:t>
    </dgm:pt>
    <dgm:pt modelId="{CD7E94D2-DF91-4936-A03B-F74AE0C6226F}" type="sibTrans" cxnId="{78C02DA4-D904-43F3-81BA-2143F2940C94}">
      <dgm:prSet/>
      <dgm:spPr/>
      <dgm:t>
        <a:bodyPr/>
        <a:lstStyle/>
        <a:p>
          <a:endParaRPr lang="en-GB" b="1">
            <a:solidFill>
              <a:schemeClr val="tx1"/>
            </a:solidFill>
          </a:endParaRPr>
        </a:p>
      </dgm:t>
    </dgm:pt>
    <dgm:pt modelId="{5F17FDDE-2566-465B-8658-27D105AC1F5D}">
      <dgm:prSet phldrT="[Text]" custT="1"/>
      <dgm:spPr>
        <a:solidFill>
          <a:srgbClr val="DDDDDD"/>
        </a:solidFill>
      </dgm:spPr>
      <dgm:t>
        <a:bodyPr/>
        <a:lstStyle/>
        <a:p>
          <a:r>
            <a:rPr lang="de-DE" sz="1600" b="1" noProof="0" dirty="0" smtClean="0">
              <a:solidFill>
                <a:schemeClr val="bg1"/>
              </a:solidFill>
            </a:rPr>
            <a:t>Biographie / Lebens-</a:t>
          </a:r>
          <a:r>
            <a:rPr lang="de-DE" sz="1600" b="1" noProof="0" dirty="0" err="1" smtClean="0">
              <a:solidFill>
                <a:schemeClr val="bg1"/>
              </a:solidFill>
            </a:rPr>
            <a:t>geschichte</a:t>
          </a:r>
          <a:r>
            <a:rPr lang="de-DE" sz="1600" b="1" noProof="0" dirty="0" smtClean="0">
              <a:solidFill>
                <a:schemeClr val="bg1"/>
              </a:solidFill>
            </a:rPr>
            <a:t>(n</a:t>
          </a:r>
          <a:r>
            <a:rPr lang="de-DE" sz="1400" b="1" noProof="0" dirty="0" smtClean="0">
              <a:solidFill>
                <a:schemeClr val="bg1"/>
              </a:solidFill>
            </a:rPr>
            <a:t>)</a:t>
          </a:r>
          <a:endParaRPr lang="de-DE" sz="1400" b="1" noProof="0" dirty="0">
            <a:solidFill>
              <a:schemeClr val="bg1"/>
            </a:solidFill>
          </a:endParaRPr>
        </a:p>
      </dgm:t>
    </dgm:pt>
    <dgm:pt modelId="{A0C4F453-7047-4413-9C2B-FC2A43DBB3DF}" type="parTrans" cxnId="{A5D9B41A-A647-4740-B413-923DED4DABD6}">
      <dgm:prSet/>
      <dgm:spPr/>
      <dgm:t>
        <a:bodyPr/>
        <a:lstStyle/>
        <a:p>
          <a:endParaRPr lang="en-GB"/>
        </a:p>
      </dgm:t>
    </dgm:pt>
    <dgm:pt modelId="{3A95F455-C884-41A5-B79E-E437B13A9D6B}" type="sibTrans" cxnId="{A5D9B41A-A647-4740-B413-923DED4DABD6}">
      <dgm:prSet/>
      <dgm:spPr/>
      <dgm:t>
        <a:bodyPr/>
        <a:lstStyle/>
        <a:p>
          <a:endParaRPr lang="en-GB" b="1">
            <a:solidFill>
              <a:schemeClr val="tx1"/>
            </a:solidFill>
          </a:endParaRPr>
        </a:p>
      </dgm:t>
    </dgm:pt>
    <dgm:pt modelId="{0D7ED430-AF48-4379-AF86-2F9D41E6F811}">
      <dgm:prSet phldrT="[Text]" custT="1"/>
      <dgm:spPr>
        <a:solidFill>
          <a:srgbClr val="DDDDDD"/>
        </a:solidFill>
      </dgm:spPr>
      <dgm:t>
        <a:bodyPr/>
        <a:lstStyle/>
        <a:p>
          <a:r>
            <a:rPr lang="de-DE" sz="1600" b="1" noProof="0" dirty="0" smtClean="0">
              <a:solidFill>
                <a:schemeClr val="bg1"/>
              </a:solidFill>
            </a:rPr>
            <a:t>Persönlichkeit</a:t>
          </a:r>
          <a:endParaRPr lang="de-DE" sz="1600" b="1" noProof="0" dirty="0">
            <a:solidFill>
              <a:schemeClr val="bg1"/>
            </a:solidFill>
          </a:endParaRPr>
        </a:p>
      </dgm:t>
    </dgm:pt>
    <dgm:pt modelId="{C24E4A6B-1AAA-4918-9934-3375E763FCEF}" type="parTrans" cxnId="{64E77D70-C0D5-4D27-B69C-F59531844733}">
      <dgm:prSet/>
      <dgm:spPr/>
      <dgm:t>
        <a:bodyPr/>
        <a:lstStyle/>
        <a:p>
          <a:endParaRPr lang="en-GB"/>
        </a:p>
      </dgm:t>
    </dgm:pt>
    <dgm:pt modelId="{C16E1FFE-789E-4C18-AFA6-276E2F5DCF72}" type="sibTrans" cxnId="{64E77D70-C0D5-4D27-B69C-F59531844733}">
      <dgm:prSet/>
      <dgm:spPr/>
      <dgm:t>
        <a:bodyPr/>
        <a:lstStyle/>
        <a:p>
          <a:endParaRPr lang="en-GB" b="1">
            <a:solidFill>
              <a:schemeClr val="tx1"/>
            </a:solidFill>
          </a:endParaRPr>
        </a:p>
      </dgm:t>
    </dgm:pt>
    <dgm:pt modelId="{2A3DC1EB-3174-40FF-AA08-D23F751FC065}">
      <dgm:prSet phldrT="[Text]" custT="1"/>
      <dgm:spPr>
        <a:solidFill>
          <a:srgbClr val="DDDDDD"/>
        </a:solidFill>
      </dgm:spPr>
      <dgm:t>
        <a:bodyPr/>
        <a:lstStyle/>
        <a:p>
          <a:r>
            <a:rPr lang="de-DE" sz="1600" b="1" noProof="0" dirty="0" smtClean="0">
              <a:solidFill>
                <a:schemeClr val="bg1"/>
              </a:solidFill>
            </a:rPr>
            <a:t>Lebenswelt, </a:t>
          </a:r>
          <a:br>
            <a:rPr lang="de-DE" sz="1600" b="1" noProof="0" dirty="0" smtClean="0">
              <a:solidFill>
                <a:schemeClr val="bg1"/>
              </a:solidFill>
            </a:rPr>
          </a:br>
          <a:r>
            <a:rPr lang="de-DE" sz="1600" b="1" spc="-200" baseline="0" noProof="0" dirty="0" smtClean="0">
              <a:solidFill>
                <a:schemeClr val="bg1"/>
              </a:solidFill>
            </a:rPr>
            <a:t>z.  B.  </a:t>
          </a:r>
          <a:r>
            <a:rPr lang="de-DE" sz="1600" b="1" noProof="0" dirty="0" smtClean="0">
              <a:solidFill>
                <a:schemeClr val="bg1"/>
              </a:solidFill>
            </a:rPr>
            <a:t>pflegende Angehörige / Unterstützung</a:t>
          </a:r>
          <a:endParaRPr lang="de-DE" sz="1600" b="1" noProof="0" dirty="0">
            <a:solidFill>
              <a:schemeClr val="bg1"/>
            </a:solidFill>
          </a:endParaRPr>
        </a:p>
      </dgm:t>
    </dgm:pt>
    <dgm:pt modelId="{9BD7F9DF-6FC1-42FB-BC4D-DCDD6FEC74C9}" type="parTrans" cxnId="{D3210ADE-8696-4068-9236-57642A191270}">
      <dgm:prSet/>
      <dgm:spPr/>
      <dgm:t>
        <a:bodyPr/>
        <a:lstStyle/>
        <a:p>
          <a:endParaRPr lang="en-GB"/>
        </a:p>
      </dgm:t>
    </dgm:pt>
    <dgm:pt modelId="{4DAEAE66-B488-4F3A-B6F9-BFD101190E7E}" type="sibTrans" cxnId="{D3210ADE-8696-4068-9236-57642A191270}">
      <dgm:prSet/>
      <dgm:spPr/>
      <dgm:t>
        <a:bodyPr/>
        <a:lstStyle/>
        <a:p>
          <a:endParaRPr lang="en-GB" b="1">
            <a:solidFill>
              <a:schemeClr val="tx1"/>
            </a:solidFill>
          </a:endParaRPr>
        </a:p>
      </dgm:t>
    </dgm:pt>
    <dgm:pt modelId="{43167469-7CA3-49D9-AC53-2FAD843DA615}" type="pres">
      <dgm:prSet presAssocID="{F01D6DE2-FAEE-47DC-9B57-A6B4D45F5AFF}" presName="cycle" presStyleCnt="0">
        <dgm:presLayoutVars>
          <dgm:dir/>
          <dgm:resizeHandles val="exact"/>
        </dgm:presLayoutVars>
      </dgm:prSet>
      <dgm:spPr/>
      <dgm:t>
        <a:bodyPr/>
        <a:lstStyle/>
        <a:p>
          <a:endParaRPr lang="en-GB"/>
        </a:p>
      </dgm:t>
    </dgm:pt>
    <dgm:pt modelId="{D642DF22-08A8-4465-963F-4DD768F22B61}" type="pres">
      <dgm:prSet presAssocID="{FFDE103B-60B4-40FB-9802-C4C6EB6447D6}" presName="node" presStyleLbl="node1" presStyleIdx="0" presStyleCnt="6" custScaleX="141331" custScaleY="151671" custRadScaleRad="85545" custRadScaleInc="9024">
        <dgm:presLayoutVars>
          <dgm:bulletEnabled val="1"/>
        </dgm:presLayoutVars>
      </dgm:prSet>
      <dgm:spPr/>
      <dgm:t>
        <a:bodyPr/>
        <a:lstStyle/>
        <a:p>
          <a:endParaRPr lang="en-GB"/>
        </a:p>
      </dgm:t>
    </dgm:pt>
    <dgm:pt modelId="{1EE80559-9EA7-4ADD-8B26-1F044CCF39BE}" type="pres">
      <dgm:prSet presAssocID="{FFDE103B-60B4-40FB-9802-C4C6EB6447D6}" presName="spNode" presStyleCnt="0"/>
      <dgm:spPr/>
    </dgm:pt>
    <dgm:pt modelId="{51D50AE5-16CA-45B0-B28F-8555D912B197}" type="pres">
      <dgm:prSet presAssocID="{1FAC0671-E62A-4C28-B2BB-112AB6D3476F}" presName="sibTrans" presStyleLbl="sibTrans1D1" presStyleIdx="0" presStyleCnt="6"/>
      <dgm:spPr/>
      <dgm:t>
        <a:bodyPr/>
        <a:lstStyle/>
        <a:p>
          <a:endParaRPr lang="en-GB"/>
        </a:p>
      </dgm:t>
    </dgm:pt>
    <dgm:pt modelId="{23143E1C-E392-4E72-A80E-E749D1953D56}" type="pres">
      <dgm:prSet presAssocID="{0D9C3252-3EDF-4577-89BE-17F43D583002}" presName="node" presStyleLbl="node1" presStyleIdx="1" presStyleCnt="6" custScaleX="150620" custScaleY="143390" custRadScaleRad="115794" custRadScaleInc="57760">
        <dgm:presLayoutVars>
          <dgm:bulletEnabled val="1"/>
        </dgm:presLayoutVars>
      </dgm:prSet>
      <dgm:spPr/>
      <dgm:t>
        <a:bodyPr/>
        <a:lstStyle/>
        <a:p>
          <a:endParaRPr lang="en-GB"/>
        </a:p>
      </dgm:t>
    </dgm:pt>
    <dgm:pt modelId="{85BC4B05-1F4C-49C2-8894-55E3F5CC042B}" type="pres">
      <dgm:prSet presAssocID="{0D9C3252-3EDF-4577-89BE-17F43D583002}" presName="spNode" presStyleCnt="0"/>
      <dgm:spPr/>
    </dgm:pt>
    <dgm:pt modelId="{76C88B95-991B-4DE3-95FA-80B3E8DEFA71}" type="pres">
      <dgm:prSet presAssocID="{83DE8A1C-05A4-4AAA-8921-277D61E76CEB}" presName="sibTrans" presStyleLbl="sibTrans1D1" presStyleIdx="1" presStyleCnt="6"/>
      <dgm:spPr/>
      <dgm:t>
        <a:bodyPr/>
        <a:lstStyle/>
        <a:p>
          <a:endParaRPr lang="en-GB"/>
        </a:p>
      </dgm:t>
    </dgm:pt>
    <dgm:pt modelId="{59D8FB43-1A83-406F-8E1B-FF4BA72A4860}" type="pres">
      <dgm:prSet presAssocID="{F20B8550-DEFB-4080-9D1C-951693A6B8B9}" presName="node" presStyleLbl="node1" presStyleIdx="2" presStyleCnt="6" custScaleX="149844" custScaleY="139115" custRadScaleRad="122681" custRadScaleInc="-46546">
        <dgm:presLayoutVars>
          <dgm:bulletEnabled val="1"/>
        </dgm:presLayoutVars>
      </dgm:prSet>
      <dgm:spPr/>
      <dgm:t>
        <a:bodyPr/>
        <a:lstStyle/>
        <a:p>
          <a:endParaRPr lang="en-GB"/>
        </a:p>
      </dgm:t>
    </dgm:pt>
    <dgm:pt modelId="{C16312CB-F3EB-4A01-BDB7-17BCFD9831C8}" type="pres">
      <dgm:prSet presAssocID="{F20B8550-DEFB-4080-9D1C-951693A6B8B9}" presName="spNode" presStyleCnt="0"/>
      <dgm:spPr/>
    </dgm:pt>
    <dgm:pt modelId="{78B0C422-8C32-4C84-B5C9-803D9929CC7C}" type="pres">
      <dgm:prSet presAssocID="{CD7E94D2-DF91-4936-A03B-F74AE0C6226F}" presName="sibTrans" presStyleLbl="sibTrans1D1" presStyleIdx="2" presStyleCnt="6"/>
      <dgm:spPr/>
      <dgm:t>
        <a:bodyPr/>
        <a:lstStyle/>
        <a:p>
          <a:endParaRPr lang="en-GB"/>
        </a:p>
      </dgm:t>
    </dgm:pt>
    <dgm:pt modelId="{8439A791-E894-4275-A27C-4141FEBB2B5D}" type="pres">
      <dgm:prSet presAssocID="{5F17FDDE-2566-465B-8658-27D105AC1F5D}" presName="node" presStyleLbl="node1" presStyleIdx="3" presStyleCnt="6" custScaleX="148674" custScaleY="157328" custRadScaleRad="101342" custRadScaleInc="-27641">
        <dgm:presLayoutVars>
          <dgm:bulletEnabled val="1"/>
        </dgm:presLayoutVars>
      </dgm:prSet>
      <dgm:spPr/>
      <dgm:t>
        <a:bodyPr/>
        <a:lstStyle/>
        <a:p>
          <a:endParaRPr lang="en-GB"/>
        </a:p>
      </dgm:t>
    </dgm:pt>
    <dgm:pt modelId="{DCFEEC95-E306-42E4-AD03-7AF61329BAD9}" type="pres">
      <dgm:prSet presAssocID="{5F17FDDE-2566-465B-8658-27D105AC1F5D}" presName="spNode" presStyleCnt="0"/>
      <dgm:spPr/>
    </dgm:pt>
    <dgm:pt modelId="{BE6C1198-1406-4EDF-9E3C-D597BB876F6F}" type="pres">
      <dgm:prSet presAssocID="{3A95F455-C884-41A5-B79E-E437B13A9D6B}" presName="sibTrans" presStyleLbl="sibTrans1D1" presStyleIdx="3" presStyleCnt="6"/>
      <dgm:spPr/>
      <dgm:t>
        <a:bodyPr/>
        <a:lstStyle/>
        <a:p>
          <a:endParaRPr lang="en-GB"/>
        </a:p>
      </dgm:t>
    </dgm:pt>
    <dgm:pt modelId="{A0ED6CA7-7300-43A0-8856-4940DA352B67}" type="pres">
      <dgm:prSet presAssocID="{0D7ED430-AF48-4379-AF86-2F9D41E6F811}" presName="node" presStyleLbl="node1" presStyleIdx="4" presStyleCnt="6" custScaleX="139798" custScaleY="149143" custRadScaleRad="114793" custRadScaleInc="4619">
        <dgm:presLayoutVars>
          <dgm:bulletEnabled val="1"/>
        </dgm:presLayoutVars>
      </dgm:prSet>
      <dgm:spPr/>
      <dgm:t>
        <a:bodyPr/>
        <a:lstStyle/>
        <a:p>
          <a:endParaRPr lang="en-GB"/>
        </a:p>
      </dgm:t>
    </dgm:pt>
    <dgm:pt modelId="{5D2B90B3-9BA1-4292-A360-1F35FBCF7D75}" type="pres">
      <dgm:prSet presAssocID="{0D7ED430-AF48-4379-AF86-2F9D41E6F811}" presName="spNode" presStyleCnt="0"/>
      <dgm:spPr/>
    </dgm:pt>
    <dgm:pt modelId="{D8112084-1B97-435C-A0E9-3B5A50146BC0}" type="pres">
      <dgm:prSet presAssocID="{C16E1FFE-789E-4C18-AFA6-276E2F5DCF72}" presName="sibTrans" presStyleLbl="sibTrans1D1" presStyleIdx="4" presStyleCnt="6"/>
      <dgm:spPr/>
      <dgm:t>
        <a:bodyPr/>
        <a:lstStyle/>
        <a:p>
          <a:endParaRPr lang="en-GB"/>
        </a:p>
      </dgm:t>
    </dgm:pt>
    <dgm:pt modelId="{F90EF44E-3027-4EE1-B1CC-032788A2D0D1}" type="pres">
      <dgm:prSet presAssocID="{2A3DC1EB-3174-40FF-AA08-D23F751FC065}" presName="node" presStyleLbl="node1" presStyleIdx="5" presStyleCnt="6" custScaleX="130680" custScaleY="149142" custRadScaleRad="110811" custRadScaleInc="-56788">
        <dgm:presLayoutVars>
          <dgm:bulletEnabled val="1"/>
        </dgm:presLayoutVars>
      </dgm:prSet>
      <dgm:spPr/>
      <dgm:t>
        <a:bodyPr/>
        <a:lstStyle/>
        <a:p>
          <a:endParaRPr lang="en-GB"/>
        </a:p>
      </dgm:t>
    </dgm:pt>
    <dgm:pt modelId="{FF1CD27F-EC6C-4F7F-A9AE-D2B51EADD00F}" type="pres">
      <dgm:prSet presAssocID="{2A3DC1EB-3174-40FF-AA08-D23F751FC065}" presName="spNode" presStyleCnt="0"/>
      <dgm:spPr/>
    </dgm:pt>
    <dgm:pt modelId="{A4E7D24F-4767-4536-A119-E7439AFBB2E9}" type="pres">
      <dgm:prSet presAssocID="{4DAEAE66-B488-4F3A-B6F9-BFD101190E7E}" presName="sibTrans" presStyleLbl="sibTrans1D1" presStyleIdx="5" presStyleCnt="6"/>
      <dgm:spPr/>
      <dgm:t>
        <a:bodyPr/>
        <a:lstStyle/>
        <a:p>
          <a:endParaRPr lang="en-GB"/>
        </a:p>
      </dgm:t>
    </dgm:pt>
  </dgm:ptLst>
  <dgm:cxnLst>
    <dgm:cxn modelId="{1AC9DE14-8852-4A02-BE75-08CA427EF722}" type="presOf" srcId="{4DAEAE66-B488-4F3A-B6F9-BFD101190E7E}" destId="{A4E7D24F-4767-4536-A119-E7439AFBB2E9}" srcOrd="0" destOrd="0" presId="urn:microsoft.com/office/officeart/2005/8/layout/cycle6"/>
    <dgm:cxn modelId="{5570B072-F47D-4EA8-B400-E871FE8CB5B1}" type="presOf" srcId="{C16E1FFE-789E-4C18-AFA6-276E2F5DCF72}" destId="{D8112084-1B97-435C-A0E9-3B5A50146BC0}" srcOrd="0" destOrd="0" presId="urn:microsoft.com/office/officeart/2005/8/layout/cycle6"/>
    <dgm:cxn modelId="{78C02DA4-D904-43F3-81BA-2143F2940C94}" srcId="{F01D6DE2-FAEE-47DC-9B57-A6B4D45F5AFF}" destId="{F20B8550-DEFB-4080-9D1C-951693A6B8B9}" srcOrd="2" destOrd="0" parTransId="{E1CEE836-877E-4033-AB16-CF1B508B6DF1}" sibTransId="{CD7E94D2-DF91-4936-A03B-F74AE0C6226F}"/>
    <dgm:cxn modelId="{3D0550E6-FA33-4EDB-B1E6-652DBD3A15A1}" type="presOf" srcId="{F20B8550-DEFB-4080-9D1C-951693A6B8B9}" destId="{59D8FB43-1A83-406F-8E1B-FF4BA72A4860}" srcOrd="0" destOrd="0" presId="urn:microsoft.com/office/officeart/2005/8/layout/cycle6"/>
    <dgm:cxn modelId="{E4FA0C14-C9E0-470D-85FC-DA52133A3822}" type="presOf" srcId="{0D9C3252-3EDF-4577-89BE-17F43D583002}" destId="{23143E1C-E392-4E72-A80E-E749D1953D56}" srcOrd="0" destOrd="0" presId="urn:microsoft.com/office/officeart/2005/8/layout/cycle6"/>
    <dgm:cxn modelId="{A5D9B41A-A647-4740-B413-923DED4DABD6}" srcId="{F01D6DE2-FAEE-47DC-9B57-A6B4D45F5AFF}" destId="{5F17FDDE-2566-465B-8658-27D105AC1F5D}" srcOrd="3" destOrd="0" parTransId="{A0C4F453-7047-4413-9C2B-FC2A43DBB3DF}" sibTransId="{3A95F455-C884-41A5-B79E-E437B13A9D6B}"/>
    <dgm:cxn modelId="{D6E240CA-3A73-441D-995A-DA5C942DAEED}" type="presOf" srcId="{2A3DC1EB-3174-40FF-AA08-D23F751FC065}" destId="{F90EF44E-3027-4EE1-B1CC-032788A2D0D1}" srcOrd="0" destOrd="0" presId="urn:microsoft.com/office/officeart/2005/8/layout/cycle6"/>
    <dgm:cxn modelId="{8900E80F-07B3-46B6-ADF2-2B9138CDF542}" type="presOf" srcId="{5F17FDDE-2566-465B-8658-27D105AC1F5D}" destId="{8439A791-E894-4275-A27C-4141FEBB2B5D}" srcOrd="0" destOrd="0" presId="urn:microsoft.com/office/officeart/2005/8/layout/cycle6"/>
    <dgm:cxn modelId="{7D849A85-E3C6-4047-83E4-5D5BB0B27485}" type="presOf" srcId="{83DE8A1C-05A4-4AAA-8921-277D61E76CEB}" destId="{76C88B95-991B-4DE3-95FA-80B3E8DEFA71}" srcOrd="0" destOrd="0" presId="urn:microsoft.com/office/officeart/2005/8/layout/cycle6"/>
    <dgm:cxn modelId="{F388E062-E71C-4716-9C7A-6698A70C6D61}" type="presOf" srcId="{F01D6DE2-FAEE-47DC-9B57-A6B4D45F5AFF}" destId="{43167469-7CA3-49D9-AC53-2FAD843DA615}" srcOrd="0" destOrd="0" presId="urn:microsoft.com/office/officeart/2005/8/layout/cycle6"/>
    <dgm:cxn modelId="{64E77D70-C0D5-4D27-B69C-F59531844733}" srcId="{F01D6DE2-FAEE-47DC-9B57-A6B4D45F5AFF}" destId="{0D7ED430-AF48-4379-AF86-2F9D41E6F811}" srcOrd="4" destOrd="0" parTransId="{C24E4A6B-1AAA-4918-9934-3375E763FCEF}" sibTransId="{C16E1FFE-789E-4C18-AFA6-276E2F5DCF72}"/>
    <dgm:cxn modelId="{04067FE2-1611-47AF-BD96-16CB0C589AC3}" srcId="{F01D6DE2-FAEE-47DC-9B57-A6B4D45F5AFF}" destId="{FFDE103B-60B4-40FB-9802-C4C6EB6447D6}" srcOrd="0" destOrd="0" parTransId="{70695A41-1ED9-45B9-BF9E-2247BD594BA5}" sibTransId="{1FAC0671-E62A-4C28-B2BB-112AB6D3476F}"/>
    <dgm:cxn modelId="{D3210ADE-8696-4068-9236-57642A191270}" srcId="{F01D6DE2-FAEE-47DC-9B57-A6B4D45F5AFF}" destId="{2A3DC1EB-3174-40FF-AA08-D23F751FC065}" srcOrd="5" destOrd="0" parTransId="{9BD7F9DF-6FC1-42FB-BC4D-DCDD6FEC74C9}" sibTransId="{4DAEAE66-B488-4F3A-B6F9-BFD101190E7E}"/>
    <dgm:cxn modelId="{19499AB4-BE15-4E2C-B506-FA8E10B7E1A7}" type="presOf" srcId="{FFDE103B-60B4-40FB-9802-C4C6EB6447D6}" destId="{D642DF22-08A8-4465-963F-4DD768F22B61}" srcOrd="0" destOrd="0" presId="urn:microsoft.com/office/officeart/2005/8/layout/cycle6"/>
    <dgm:cxn modelId="{CC8B6A36-DF97-412B-AB24-1703AB56F7F6}" type="presOf" srcId="{3A95F455-C884-41A5-B79E-E437B13A9D6B}" destId="{BE6C1198-1406-4EDF-9E3C-D597BB876F6F}" srcOrd="0" destOrd="0" presId="urn:microsoft.com/office/officeart/2005/8/layout/cycle6"/>
    <dgm:cxn modelId="{5D8C1F18-7A43-42E4-8ADA-2056D564E2D5}" type="presOf" srcId="{CD7E94D2-DF91-4936-A03B-F74AE0C6226F}" destId="{78B0C422-8C32-4C84-B5C9-803D9929CC7C}" srcOrd="0" destOrd="0" presId="urn:microsoft.com/office/officeart/2005/8/layout/cycle6"/>
    <dgm:cxn modelId="{8CCC98BE-03F3-40BE-8707-7D3B9E7B6800}" type="presOf" srcId="{0D7ED430-AF48-4379-AF86-2F9D41E6F811}" destId="{A0ED6CA7-7300-43A0-8856-4940DA352B67}" srcOrd="0" destOrd="0" presId="urn:microsoft.com/office/officeart/2005/8/layout/cycle6"/>
    <dgm:cxn modelId="{C3D39004-315D-4FAF-9662-9CF70DDAAC8F}" type="presOf" srcId="{1FAC0671-E62A-4C28-B2BB-112AB6D3476F}" destId="{51D50AE5-16CA-45B0-B28F-8555D912B197}" srcOrd="0" destOrd="0" presId="urn:microsoft.com/office/officeart/2005/8/layout/cycle6"/>
    <dgm:cxn modelId="{E6ED8B5C-B67A-47AC-9908-3E61561EC524}" srcId="{F01D6DE2-FAEE-47DC-9B57-A6B4D45F5AFF}" destId="{0D9C3252-3EDF-4577-89BE-17F43D583002}" srcOrd="1" destOrd="0" parTransId="{8A21E695-3FE0-464C-BE0A-C24B3B29C042}" sibTransId="{83DE8A1C-05A4-4AAA-8921-277D61E76CEB}"/>
    <dgm:cxn modelId="{48666758-AABE-42B8-A053-E876E1EB15E9}" type="presParOf" srcId="{43167469-7CA3-49D9-AC53-2FAD843DA615}" destId="{D642DF22-08A8-4465-963F-4DD768F22B61}" srcOrd="0" destOrd="0" presId="urn:microsoft.com/office/officeart/2005/8/layout/cycle6"/>
    <dgm:cxn modelId="{43D1C33B-105B-436B-90E0-B75F6D9CA24C}" type="presParOf" srcId="{43167469-7CA3-49D9-AC53-2FAD843DA615}" destId="{1EE80559-9EA7-4ADD-8B26-1F044CCF39BE}" srcOrd="1" destOrd="0" presId="urn:microsoft.com/office/officeart/2005/8/layout/cycle6"/>
    <dgm:cxn modelId="{1721091C-F58B-4ADE-B92A-41EF8C29D0D8}" type="presParOf" srcId="{43167469-7CA3-49D9-AC53-2FAD843DA615}" destId="{51D50AE5-16CA-45B0-B28F-8555D912B197}" srcOrd="2" destOrd="0" presId="urn:microsoft.com/office/officeart/2005/8/layout/cycle6"/>
    <dgm:cxn modelId="{64C59C18-0BF0-4643-BC5A-61AFD81732B1}" type="presParOf" srcId="{43167469-7CA3-49D9-AC53-2FAD843DA615}" destId="{23143E1C-E392-4E72-A80E-E749D1953D56}" srcOrd="3" destOrd="0" presId="urn:microsoft.com/office/officeart/2005/8/layout/cycle6"/>
    <dgm:cxn modelId="{D0EB046E-EF36-4680-B0B7-83744C9E9F3F}" type="presParOf" srcId="{43167469-7CA3-49D9-AC53-2FAD843DA615}" destId="{85BC4B05-1F4C-49C2-8894-55E3F5CC042B}" srcOrd="4" destOrd="0" presId="urn:microsoft.com/office/officeart/2005/8/layout/cycle6"/>
    <dgm:cxn modelId="{048DBA7B-1CC7-44A0-ABDF-6426ABF94667}" type="presParOf" srcId="{43167469-7CA3-49D9-AC53-2FAD843DA615}" destId="{76C88B95-991B-4DE3-95FA-80B3E8DEFA71}" srcOrd="5" destOrd="0" presId="urn:microsoft.com/office/officeart/2005/8/layout/cycle6"/>
    <dgm:cxn modelId="{6884225F-C6CE-47BB-8D54-E3A2B22C1745}" type="presParOf" srcId="{43167469-7CA3-49D9-AC53-2FAD843DA615}" destId="{59D8FB43-1A83-406F-8E1B-FF4BA72A4860}" srcOrd="6" destOrd="0" presId="urn:microsoft.com/office/officeart/2005/8/layout/cycle6"/>
    <dgm:cxn modelId="{40B50C52-605A-4810-A722-4D7F87AC6A0B}" type="presParOf" srcId="{43167469-7CA3-49D9-AC53-2FAD843DA615}" destId="{C16312CB-F3EB-4A01-BDB7-17BCFD9831C8}" srcOrd="7" destOrd="0" presId="urn:microsoft.com/office/officeart/2005/8/layout/cycle6"/>
    <dgm:cxn modelId="{1319948B-707D-4F39-8867-45A3B04ACA00}" type="presParOf" srcId="{43167469-7CA3-49D9-AC53-2FAD843DA615}" destId="{78B0C422-8C32-4C84-B5C9-803D9929CC7C}" srcOrd="8" destOrd="0" presId="urn:microsoft.com/office/officeart/2005/8/layout/cycle6"/>
    <dgm:cxn modelId="{505B25B7-3733-4617-A0C7-BD2851703099}" type="presParOf" srcId="{43167469-7CA3-49D9-AC53-2FAD843DA615}" destId="{8439A791-E894-4275-A27C-4141FEBB2B5D}" srcOrd="9" destOrd="0" presId="urn:microsoft.com/office/officeart/2005/8/layout/cycle6"/>
    <dgm:cxn modelId="{B7EF29AD-C999-42EB-B9D8-5C4F01D68F7A}" type="presParOf" srcId="{43167469-7CA3-49D9-AC53-2FAD843DA615}" destId="{DCFEEC95-E306-42E4-AD03-7AF61329BAD9}" srcOrd="10" destOrd="0" presId="urn:microsoft.com/office/officeart/2005/8/layout/cycle6"/>
    <dgm:cxn modelId="{297A63BF-BE81-4ADC-94B4-FC0E8E6E421B}" type="presParOf" srcId="{43167469-7CA3-49D9-AC53-2FAD843DA615}" destId="{BE6C1198-1406-4EDF-9E3C-D597BB876F6F}" srcOrd="11" destOrd="0" presId="urn:microsoft.com/office/officeart/2005/8/layout/cycle6"/>
    <dgm:cxn modelId="{5F4DF4E5-89BC-4AA2-BDED-050FC294DD43}" type="presParOf" srcId="{43167469-7CA3-49D9-AC53-2FAD843DA615}" destId="{A0ED6CA7-7300-43A0-8856-4940DA352B67}" srcOrd="12" destOrd="0" presId="urn:microsoft.com/office/officeart/2005/8/layout/cycle6"/>
    <dgm:cxn modelId="{19E27820-B431-4737-A1D3-B46A938755E1}" type="presParOf" srcId="{43167469-7CA3-49D9-AC53-2FAD843DA615}" destId="{5D2B90B3-9BA1-4292-A360-1F35FBCF7D75}" srcOrd="13" destOrd="0" presId="urn:microsoft.com/office/officeart/2005/8/layout/cycle6"/>
    <dgm:cxn modelId="{89D0F2A7-B066-4694-9BCB-E25EA6010F9A}" type="presParOf" srcId="{43167469-7CA3-49D9-AC53-2FAD843DA615}" destId="{D8112084-1B97-435C-A0E9-3B5A50146BC0}" srcOrd="14" destOrd="0" presId="urn:microsoft.com/office/officeart/2005/8/layout/cycle6"/>
    <dgm:cxn modelId="{462AA2D0-F2D7-4754-B2A8-99FFCD276AFC}" type="presParOf" srcId="{43167469-7CA3-49D9-AC53-2FAD843DA615}" destId="{F90EF44E-3027-4EE1-B1CC-032788A2D0D1}" srcOrd="15" destOrd="0" presId="urn:microsoft.com/office/officeart/2005/8/layout/cycle6"/>
    <dgm:cxn modelId="{5D99B664-5D20-4939-BC2D-D87AFD1750C8}" type="presParOf" srcId="{43167469-7CA3-49D9-AC53-2FAD843DA615}" destId="{FF1CD27F-EC6C-4F7F-A9AE-D2B51EADD00F}" srcOrd="16" destOrd="0" presId="urn:microsoft.com/office/officeart/2005/8/layout/cycle6"/>
    <dgm:cxn modelId="{02F88387-0760-4F77-A4E0-FAB29C63F10F}" type="presParOf" srcId="{43167469-7CA3-49D9-AC53-2FAD843DA615}" destId="{A4E7D24F-4767-4536-A119-E7439AFBB2E9}"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1D6DE2-FAEE-47DC-9B57-A6B4D45F5AFF}" type="doc">
      <dgm:prSet loTypeId="urn:microsoft.com/office/officeart/2005/8/layout/cycle6" loCatId="relationship" qsTypeId="urn:microsoft.com/office/officeart/2005/8/quickstyle/simple1#2" qsCatId="simple" csTypeId="urn:microsoft.com/office/officeart/2005/8/colors/colorful5" csCatId="colorful" phldr="1"/>
      <dgm:spPr/>
      <dgm:t>
        <a:bodyPr/>
        <a:lstStyle/>
        <a:p>
          <a:endParaRPr lang="en-GB"/>
        </a:p>
      </dgm:t>
    </dgm:pt>
    <dgm:pt modelId="{FFDE103B-60B4-40FB-9802-C4C6EB6447D6}">
      <dgm:prSet phldrT="[Text]" custT="1"/>
      <dgm:spPr>
        <a:solidFill>
          <a:srgbClr val="DDDDDD"/>
        </a:solidFill>
      </dgm:spPr>
      <dgm:t>
        <a:bodyPr/>
        <a:lstStyle/>
        <a:p>
          <a:pPr algn="ctr"/>
          <a:r>
            <a:rPr lang="de-DE" sz="1600" b="1" noProof="0" dirty="0" smtClean="0">
              <a:solidFill>
                <a:schemeClr val="bg1"/>
              </a:solidFill>
            </a:rPr>
            <a:t>Geistige </a:t>
          </a:r>
          <a:r>
            <a:rPr lang="de-DE" sz="1600" b="1" noProof="0" dirty="0" err="1" smtClean="0">
              <a:solidFill>
                <a:schemeClr val="bg1"/>
              </a:solidFill>
            </a:rPr>
            <a:t>Beein-trächtigung</a:t>
          </a:r>
          <a:endParaRPr lang="de-DE" sz="1600" b="1" noProof="0" dirty="0">
            <a:solidFill>
              <a:schemeClr val="bg1"/>
            </a:solidFill>
          </a:endParaRPr>
        </a:p>
      </dgm:t>
    </dgm:pt>
    <dgm:pt modelId="{70695A41-1ED9-45B9-BF9E-2247BD594BA5}" type="parTrans" cxnId="{04067FE2-1611-47AF-BD96-16CB0C589AC3}">
      <dgm:prSet/>
      <dgm:spPr/>
      <dgm:t>
        <a:bodyPr/>
        <a:lstStyle/>
        <a:p>
          <a:endParaRPr lang="en-GB"/>
        </a:p>
      </dgm:t>
    </dgm:pt>
    <dgm:pt modelId="{1FAC0671-E62A-4C28-B2BB-112AB6D3476F}" type="sibTrans" cxnId="{04067FE2-1611-47AF-BD96-16CB0C589AC3}">
      <dgm:prSet/>
      <dgm:spPr/>
      <dgm:t>
        <a:bodyPr/>
        <a:lstStyle/>
        <a:p>
          <a:endParaRPr lang="en-GB" b="1">
            <a:solidFill>
              <a:schemeClr val="tx1"/>
            </a:solidFill>
          </a:endParaRPr>
        </a:p>
      </dgm:t>
    </dgm:pt>
    <dgm:pt modelId="{0D9C3252-3EDF-4577-89BE-17F43D583002}">
      <dgm:prSet phldrT="[Text]" custT="1"/>
      <dgm:spPr>
        <a:solidFill>
          <a:srgbClr val="DDDDDD"/>
        </a:solidFill>
      </dgm:spPr>
      <dgm:t>
        <a:bodyPr/>
        <a:lstStyle/>
        <a:p>
          <a:r>
            <a:rPr lang="de-DE" sz="1600" b="1" noProof="0" dirty="0" smtClean="0">
              <a:solidFill>
                <a:schemeClr val="bg1"/>
              </a:solidFill>
            </a:rPr>
            <a:t>Wohlbefinden</a:t>
          </a:r>
          <a:endParaRPr lang="de-DE" sz="1600" b="1" noProof="0" dirty="0">
            <a:solidFill>
              <a:schemeClr val="bg1"/>
            </a:solidFill>
          </a:endParaRPr>
        </a:p>
      </dgm:t>
    </dgm:pt>
    <dgm:pt modelId="{8A21E695-3FE0-464C-BE0A-C24B3B29C042}" type="parTrans" cxnId="{E6ED8B5C-B67A-47AC-9908-3E61561EC524}">
      <dgm:prSet/>
      <dgm:spPr/>
      <dgm:t>
        <a:bodyPr/>
        <a:lstStyle/>
        <a:p>
          <a:endParaRPr lang="en-GB"/>
        </a:p>
      </dgm:t>
    </dgm:pt>
    <dgm:pt modelId="{83DE8A1C-05A4-4AAA-8921-277D61E76CEB}" type="sibTrans" cxnId="{E6ED8B5C-B67A-47AC-9908-3E61561EC524}">
      <dgm:prSet/>
      <dgm:spPr/>
      <dgm:t>
        <a:bodyPr/>
        <a:lstStyle/>
        <a:p>
          <a:endParaRPr lang="en-GB" b="1">
            <a:solidFill>
              <a:schemeClr val="tx1"/>
            </a:solidFill>
          </a:endParaRPr>
        </a:p>
      </dgm:t>
    </dgm:pt>
    <dgm:pt modelId="{F20B8550-DEFB-4080-9D1C-951693A6B8B9}">
      <dgm:prSet phldrT="[Text]" custT="1"/>
      <dgm:spPr/>
      <dgm:t>
        <a:bodyPr/>
        <a:lstStyle/>
        <a:p>
          <a:r>
            <a:rPr lang="de-DE" sz="1600" b="1" noProof="0" dirty="0" smtClean="0">
              <a:solidFill>
                <a:schemeClr val="tx1"/>
              </a:solidFill>
            </a:rPr>
            <a:t>Krankenhaus-</a:t>
          </a:r>
          <a:r>
            <a:rPr lang="de-DE" sz="1600" b="1" noProof="0" dirty="0" err="1" smtClean="0">
              <a:solidFill>
                <a:schemeClr val="tx1"/>
              </a:solidFill>
            </a:rPr>
            <a:t>umgebung</a:t>
          </a:r>
          <a:endParaRPr lang="de-DE" sz="1600" b="1" noProof="0" dirty="0">
            <a:solidFill>
              <a:schemeClr val="tx1"/>
            </a:solidFill>
          </a:endParaRPr>
        </a:p>
      </dgm:t>
    </dgm:pt>
    <dgm:pt modelId="{E1CEE836-877E-4033-AB16-CF1B508B6DF1}" type="parTrans" cxnId="{78C02DA4-D904-43F3-81BA-2143F2940C94}">
      <dgm:prSet/>
      <dgm:spPr/>
      <dgm:t>
        <a:bodyPr/>
        <a:lstStyle/>
        <a:p>
          <a:endParaRPr lang="en-GB"/>
        </a:p>
      </dgm:t>
    </dgm:pt>
    <dgm:pt modelId="{CD7E94D2-DF91-4936-A03B-F74AE0C6226F}" type="sibTrans" cxnId="{78C02DA4-D904-43F3-81BA-2143F2940C94}">
      <dgm:prSet/>
      <dgm:spPr/>
      <dgm:t>
        <a:bodyPr/>
        <a:lstStyle/>
        <a:p>
          <a:endParaRPr lang="en-GB" b="1">
            <a:solidFill>
              <a:schemeClr val="tx1"/>
            </a:solidFill>
          </a:endParaRPr>
        </a:p>
      </dgm:t>
    </dgm:pt>
    <dgm:pt modelId="{5F17FDDE-2566-465B-8658-27D105AC1F5D}">
      <dgm:prSet phldrT="[Text]" custT="1"/>
      <dgm:spPr>
        <a:solidFill>
          <a:srgbClr val="DDDDDD"/>
        </a:solidFill>
      </dgm:spPr>
      <dgm:t>
        <a:bodyPr/>
        <a:lstStyle/>
        <a:p>
          <a:r>
            <a:rPr lang="de-DE" sz="1600" b="1" noProof="0" dirty="0" smtClean="0">
              <a:solidFill>
                <a:schemeClr val="bg1"/>
              </a:solidFill>
            </a:rPr>
            <a:t>Biographie / Lebens-</a:t>
          </a:r>
          <a:r>
            <a:rPr lang="de-DE" sz="1600" b="1" noProof="0" dirty="0" err="1" smtClean="0">
              <a:solidFill>
                <a:schemeClr val="bg1"/>
              </a:solidFill>
            </a:rPr>
            <a:t>geschichte</a:t>
          </a:r>
          <a:r>
            <a:rPr lang="de-DE" sz="1600" b="1" noProof="0" dirty="0" smtClean="0">
              <a:solidFill>
                <a:schemeClr val="bg1"/>
              </a:solidFill>
            </a:rPr>
            <a:t>(n</a:t>
          </a:r>
          <a:r>
            <a:rPr lang="de-DE" sz="1400" b="1" noProof="0" dirty="0" smtClean="0">
              <a:solidFill>
                <a:schemeClr val="bg1"/>
              </a:solidFill>
            </a:rPr>
            <a:t>)</a:t>
          </a:r>
          <a:endParaRPr lang="de-DE" sz="1400" b="1" noProof="0" dirty="0">
            <a:solidFill>
              <a:schemeClr val="bg1"/>
            </a:solidFill>
          </a:endParaRPr>
        </a:p>
      </dgm:t>
    </dgm:pt>
    <dgm:pt modelId="{A0C4F453-7047-4413-9C2B-FC2A43DBB3DF}" type="parTrans" cxnId="{A5D9B41A-A647-4740-B413-923DED4DABD6}">
      <dgm:prSet/>
      <dgm:spPr/>
      <dgm:t>
        <a:bodyPr/>
        <a:lstStyle/>
        <a:p>
          <a:endParaRPr lang="en-GB"/>
        </a:p>
      </dgm:t>
    </dgm:pt>
    <dgm:pt modelId="{3A95F455-C884-41A5-B79E-E437B13A9D6B}" type="sibTrans" cxnId="{A5D9B41A-A647-4740-B413-923DED4DABD6}">
      <dgm:prSet/>
      <dgm:spPr/>
      <dgm:t>
        <a:bodyPr/>
        <a:lstStyle/>
        <a:p>
          <a:endParaRPr lang="en-GB" b="1">
            <a:solidFill>
              <a:schemeClr val="tx1"/>
            </a:solidFill>
          </a:endParaRPr>
        </a:p>
      </dgm:t>
    </dgm:pt>
    <dgm:pt modelId="{0D7ED430-AF48-4379-AF86-2F9D41E6F811}">
      <dgm:prSet phldrT="[Text]" custT="1"/>
      <dgm:spPr>
        <a:solidFill>
          <a:srgbClr val="DDDDDD"/>
        </a:solidFill>
      </dgm:spPr>
      <dgm:t>
        <a:bodyPr/>
        <a:lstStyle/>
        <a:p>
          <a:r>
            <a:rPr lang="de-DE" sz="1600" b="1" noProof="0" dirty="0" smtClean="0">
              <a:solidFill>
                <a:schemeClr val="bg1"/>
              </a:solidFill>
            </a:rPr>
            <a:t>Persönlichkeit</a:t>
          </a:r>
          <a:endParaRPr lang="de-DE" sz="1600" b="1" noProof="0" dirty="0">
            <a:solidFill>
              <a:schemeClr val="bg1"/>
            </a:solidFill>
          </a:endParaRPr>
        </a:p>
      </dgm:t>
    </dgm:pt>
    <dgm:pt modelId="{C24E4A6B-1AAA-4918-9934-3375E763FCEF}" type="parTrans" cxnId="{64E77D70-C0D5-4D27-B69C-F59531844733}">
      <dgm:prSet/>
      <dgm:spPr/>
      <dgm:t>
        <a:bodyPr/>
        <a:lstStyle/>
        <a:p>
          <a:endParaRPr lang="en-GB"/>
        </a:p>
      </dgm:t>
    </dgm:pt>
    <dgm:pt modelId="{C16E1FFE-789E-4C18-AFA6-276E2F5DCF72}" type="sibTrans" cxnId="{64E77D70-C0D5-4D27-B69C-F59531844733}">
      <dgm:prSet/>
      <dgm:spPr/>
      <dgm:t>
        <a:bodyPr/>
        <a:lstStyle/>
        <a:p>
          <a:endParaRPr lang="en-GB" b="1">
            <a:solidFill>
              <a:schemeClr val="tx1"/>
            </a:solidFill>
          </a:endParaRPr>
        </a:p>
      </dgm:t>
    </dgm:pt>
    <dgm:pt modelId="{2A3DC1EB-3174-40FF-AA08-D23F751FC065}">
      <dgm:prSet phldrT="[Text]" custT="1"/>
      <dgm:spPr>
        <a:solidFill>
          <a:srgbClr val="DDDDDD"/>
        </a:solidFill>
      </dgm:spPr>
      <dgm:t>
        <a:bodyPr/>
        <a:lstStyle/>
        <a:p>
          <a:r>
            <a:rPr lang="de-DE" sz="1600" b="1" noProof="0" dirty="0" smtClean="0">
              <a:solidFill>
                <a:schemeClr val="bg1"/>
              </a:solidFill>
            </a:rPr>
            <a:t>Lebenswelt, z.B. pflegende Angehörige / Unterstützung</a:t>
          </a:r>
          <a:endParaRPr lang="de-DE" sz="1600" b="1" noProof="0" dirty="0">
            <a:solidFill>
              <a:schemeClr val="bg1"/>
            </a:solidFill>
          </a:endParaRPr>
        </a:p>
      </dgm:t>
    </dgm:pt>
    <dgm:pt modelId="{9BD7F9DF-6FC1-42FB-BC4D-DCDD6FEC74C9}" type="parTrans" cxnId="{D3210ADE-8696-4068-9236-57642A191270}">
      <dgm:prSet/>
      <dgm:spPr/>
      <dgm:t>
        <a:bodyPr/>
        <a:lstStyle/>
        <a:p>
          <a:endParaRPr lang="en-GB"/>
        </a:p>
      </dgm:t>
    </dgm:pt>
    <dgm:pt modelId="{4DAEAE66-B488-4F3A-B6F9-BFD101190E7E}" type="sibTrans" cxnId="{D3210ADE-8696-4068-9236-57642A191270}">
      <dgm:prSet/>
      <dgm:spPr/>
      <dgm:t>
        <a:bodyPr/>
        <a:lstStyle/>
        <a:p>
          <a:endParaRPr lang="en-GB" b="1">
            <a:solidFill>
              <a:schemeClr val="tx1"/>
            </a:solidFill>
          </a:endParaRPr>
        </a:p>
      </dgm:t>
    </dgm:pt>
    <dgm:pt modelId="{43167469-7CA3-49D9-AC53-2FAD843DA615}" type="pres">
      <dgm:prSet presAssocID="{F01D6DE2-FAEE-47DC-9B57-A6B4D45F5AFF}" presName="cycle" presStyleCnt="0">
        <dgm:presLayoutVars>
          <dgm:dir/>
          <dgm:resizeHandles val="exact"/>
        </dgm:presLayoutVars>
      </dgm:prSet>
      <dgm:spPr/>
      <dgm:t>
        <a:bodyPr/>
        <a:lstStyle/>
        <a:p>
          <a:endParaRPr lang="en-GB"/>
        </a:p>
      </dgm:t>
    </dgm:pt>
    <dgm:pt modelId="{D642DF22-08A8-4465-963F-4DD768F22B61}" type="pres">
      <dgm:prSet presAssocID="{FFDE103B-60B4-40FB-9802-C4C6EB6447D6}" presName="node" presStyleLbl="node1" presStyleIdx="0" presStyleCnt="6" custScaleX="141331" custScaleY="151671" custRadScaleRad="85545" custRadScaleInc="9024">
        <dgm:presLayoutVars>
          <dgm:bulletEnabled val="1"/>
        </dgm:presLayoutVars>
      </dgm:prSet>
      <dgm:spPr/>
      <dgm:t>
        <a:bodyPr/>
        <a:lstStyle/>
        <a:p>
          <a:endParaRPr lang="en-GB"/>
        </a:p>
      </dgm:t>
    </dgm:pt>
    <dgm:pt modelId="{1EE80559-9EA7-4ADD-8B26-1F044CCF39BE}" type="pres">
      <dgm:prSet presAssocID="{FFDE103B-60B4-40FB-9802-C4C6EB6447D6}" presName="spNode" presStyleCnt="0"/>
      <dgm:spPr/>
    </dgm:pt>
    <dgm:pt modelId="{51D50AE5-16CA-45B0-B28F-8555D912B197}" type="pres">
      <dgm:prSet presAssocID="{1FAC0671-E62A-4C28-B2BB-112AB6D3476F}" presName="sibTrans" presStyleLbl="sibTrans1D1" presStyleIdx="0" presStyleCnt="6"/>
      <dgm:spPr/>
      <dgm:t>
        <a:bodyPr/>
        <a:lstStyle/>
        <a:p>
          <a:endParaRPr lang="en-GB"/>
        </a:p>
      </dgm:t>
    </dgm:pt>
    <dgm:pt modelId="{23143E1C-E392-4E72-A80E-E749D1953D56}" type="pres">
      <dgm:prSet presAssocID="{0D9C3252-3EDF-4577-89BE-17F43D583002}" presName="node" presStyleLbl="node1" presStyleIdx="1" presStyleCnt="6" custScaleX="150620" custScaleY="143390" custRadScaleRad="115794" custRadScaleInc="57760">
        <dgm:presLayoutVars>
          <dgm:bulletEnabled val="1"/>
        </dgm:presLayoutVars>
      </dgm:prSet>
      <dgm:spPr/>
      <dgm:t>
        <a:bodyPr/>
        <a:lstStyle/>
        <a:p>
          <a:endParaRPr lang="en-GB"/>
        </a:p>
      </dgm:t>
    </dgm:pt>
    <dgm:pt modelId="{85BC4B05-1F4C-49C2-8894-55E3F5CC042B}" type="pres">
      <dgm:prSet presAssocID="{0D9C3252-3EDF-4577-89BE-17F43D583002}" presName="spNode" presStyleCnt="0"/>
      <dgm:spPr/>
    </dgm:pt>
    <dgm:pt modelId="{76C88B95-991B-4DE3-95FA-80B3E8DEFA71}" type="pres">
      <dgm:prSet presAssocID="{83DE8A1C-05A4-4AAA-8921-277D61E76CEB}" presName="sibTrans" presStyleLbl="sibTrans1D1" presStyleIdx="1" presStyleCnt="6"/>
      <dgm:spPr/>
      <dgm:t>
        <a:bodyPr/>
        <a:lstStyle/>
        <a:p>
          <a:endParaRPr lang="en-GB"/>
        </a:p>
      </dgm:t>
    </dgm:pt>
    <dgm:pt modelId="{59D8FB43-1A83-406F-8E1B-FF4BA72A4860}" type="pres">
      <dgm:prSet presAssocID="{F20B8550-DEFB-4080-9D1C-951693A6B8B9}" presName="node" presStyleLbl="node1" presStyleIdx="2" presStyleCnt="6" custScaleX="149844" custScaleY="139115" custRadScaleRad="122681" custRadScaleInc="-46546">
        <dgm:presLayoutVars>
          <dgm:bulletEnabled val="1"/>
        </dgm:presLayoutVars>
      </dgm:prSet>
      <dgm:spPr/>
      <dgm:t>
        <a:bodyPr/>
        <a:lstStyle/>
        <a:p>
          <a:endParaRPr lang="en-GB"/>
        </a:p>
      </dgm:t>
    </dgm:pt>
    <dgm:pt modelId="{C16312CB-F3EB-4A01-BDB7-17BCFD9831C8}" type="pres">
      <dgm:prSet presAssocID="{F20B8550-DEFB-4080-9D1C-951693A6B8B9}" presName="spNode" presStyleCnt="0"/>
      <dgm:spPr/>
    </dgm:pt>
    <dgm:pt modelId="{78B0C422-8C32-4C84-B5C9-803D9929CC7C}" type="pres">
      <dgm:prSet presAssocID="{CD7E94D2-DF91-4936-A03B-F74AE0C6226F}" presName="sibTrans" presStyleLbl="sibTrans1D1" presStyleIdx="2" presStyleCnt="6"/>
      <dgm:spPr/>
      <dgm:t>
        <a:bodyPr/>
        <a:lstStyle/>
        <a:p>
          <a:endParaRPr lang="en-GB"/>
        </a:p>
      </dgm:t>
    </dgm:pt>
    <dgm:pt modelId="{8439A791-E894-4275-A27C-4141FEBB2B5D}" type="pres">
      <dgm:prSet presAssocID="{5F17FDDE-2566-465B-8658-27D105AC1F5D}" presName="node" presStyleLbl="node1" presStyleIdx="3" presStyleCnt="6" custScaleX="148674" custScaleY="157328" custRadScaleRad="101342" custRadScaleInc="-27641">
        <dgm:presLayoutVars>
          <dgm:bulletEnabled val="1"/>
        </dgm:presLayoutVars>
      </dgm:prSet>
      <dgm:spPr/>
      <dgm:t>
        <a:bodyPr/>
        <a:lstStyle/>
        <a:p>
          <a:endParaRPr lang="en-GB"/>
        </a:p>
      </dgm:t>
    </dgm:pt>
    <dgm:pt modelId="{DCFEEC95-E306-42E4-AD03-7AF61329BAD9}" type="pres">
      <dgm:prSet presAssocID="{5F17FDDE-2566-465B-8658-27D105AC1F5D}" presName="spNode" presStyleCnt="0"/>
      <dgm:spPr/>
    </dgm:pt>
    <dgm:pt modelId="{BE6C1198-1406-4EDF-9E3C-D597BB876F6F}" type="pres">
      <dgm:prSet presAssocID="{3A95F455-C884-41A5-B79E-E437B13A9D6B}" presName="sibTrans" presStyleLbl="sibTrans1D1" presStyleIdx="3" presStyleCnt="6"/>
      <dgm:spPr/>
      <dgm:t>
        <a:bodyPr/>
        <a:lstStyle/>
        <a:p>
          <a:endParaRPr lang="en-GB"/>
        </a:p>
      </dgm:t>
    </dgm:pt>
    <dgm:pt modelId="{A0ED6CA7-7300-43A0-8856-4940DA352B67}" type="pres">
      <dgm:prSet presAssocID="{0D7ED430-AF48-4379-AF86-2F9D41E6F811}" presName="node" presStyleLbl="node1" presStyleIdx="4" presStyleCnt="6" custScaleX="139798" custScaleY="149143" custRadScaleRad="114793" custRadScaleInc="4619">
        <dgm:presLayoutVars>
          <dgm:bulletEnabled val="1"/>
        </dgm:presLayoutVars>
      </dgm:prSet>
      <dgm:spPr/>
      <dgm:t>
        <a:bodyPr/>
        <a:lstStyle/>
        <a:p>
          <a:endParaRPr lang="en-GB"/>
        </a:p>
      </dgm:t>
    </dgm:pt>
    <dgm:pt modelId="{5D2B90B3-9BA1-4292-A360-1F35FBCF7D75}" type="pres">
      <dgm:prSet presAssocID="{0D7ED430-AF48-4379-AF86-2F9D41E6F811}" presName="spNode" presStyleCnt="0"/>
      <dgm:spPr/>
    </dgm:pt>
    <dgm:pt modelId="{D8112084-1B97-435C-A0E9-3B5A50146BC0}" type="pres">
      <dgm:prSet presAssocID="{C16E1FFE-789E-4C18-AFA6-276E2F5DCF72}" presName="sibTrans" presStyleLbl="sibTrans1D1" presStyleIdx="4" presStyleCnt="6"/>
      <dgm:spPr/>
      <dgm:t>
        <a:bodyPr/>
        <a:lstStyle/>
        <a:p>
          <a:endParaRPr lang="en-GB"/>
        </a:p>
      </dgm:t>
    </dgm:pt>
    <dgm:pt modelId="{F90EF44E-3027-4EE1-B1CC-032788A2D0D1}" type="pres">
      <dgm:prSet presAssocID="{2A3DC1EB-3174-40FF-AA08-D23F751FC065}" presName="node" presStyleLbl="node1" presStyleIdx="5" presStyleCnt="6" custScaleX="130680" custScaleY="149142" custRadScaleRad="110811" custRadScaleInc="-56788">
        <dgm:presLayoutVars>
          <dgm:bulletEnabled val="1"/>
        </dgm:presLayoutVars>
      </dgm:prSet>
      <dgm:spPr/>
      <dgm:t>
        <a:bodyPr/>
        <a:lstStyle/>
        <a:p>
          <a:endParaRPr lang="en-GB"/>
        </a:p>
      </dgm:t>
    </dgm:pt>
    <dgm:pt modelId="{FF1CD27F-EC6C-4F7F-A9AE-D2B51EADD00F}" type="pres">
      <dgm:prSet presAssocID="{2A3DC1EB-3174-40FF-AA08-D23F751FC065}" presName="spNode" presStyleCnt="0"/>
      <dgm:spPr/>
    </dgm:pt>
    <dgm:pt modelId="{A4E7D24F-4767-4536-A119-E7439AFBB2E9}" type="pres">
      <dgm:prSet presAssocID="{4DAEAE66-B488-4F3A-B6F9-BFD101190E7E}" presName="sibTrans" presStyleLbl="sibTrans1D1" presStyleIdx="5" presStyleCnt="6"/>
      <dgm:spPr/>
      <dgm:t>
        <a:bodyPr/>
        <a:lstStyle/>
        <a:p>
          <a:endParaRPr lang="en-GB"/>
        </a:p>
      </dgm:t>
    </dgm:pt>
  </dgm:ptLst>
  <dgm:cxnLst>
    <dgm:cxn modelId="{78C02DA4-D904-43F3-81BA-2143F2940C94}" srcId="{F01D6DE2-FAEE-47DC-9B57-A6B4D45F5AFF}" destId="{F20B8550-DEFB-4080-9D1C-951693A6B8B9}" srcOrd="2" destOrd="0" parTransId="{E1CEE836-877E-4033-AB16-CF1B508B6DF1}" sibTransId="{CD7E94D2-DF91-4936-A03B-F74AE0C6226F}"/>
    <dgm:cxn modelId="{A5D9B41A-A647-4740-B413-923DED4DABD6}" srcId="{F01D6DE2-FAEE-47DC-9B57-A6B4D45F5AFF}" destId="{5F17FDDE-2566-465B-8658-27D105AC1F5D}" srcOrd="3" destOrd="0" parTransId="{A0C4F453-7047-4413-9C2B-FC2A43DBB3DF}" sibTransId="{3A95F455-C884-41A5-B79E-E437B13A9D6B}"/>
    <dgm:cxn modelId="{B4D941C7-8C8B-4FEA-838D-561DD8E745E1}" type="presOf" srcId="{C16E1FFE-789E-4C18-AFA6-276E2F5DCF72}" destId="{D8112084-1B97-435C-A0E9-3B5A50146BC0}" srcOrd="0" destOrd="0" presId="urn:microsoft.com/office/officeart/2005/8/layout/cycle6"/>
    <dgm:cxn modelId="{1072483C-1BDC-4347-B485-7E5EFE88C3CA}" type="presOf" srcId="{5F17FDDE-2566-465B-8658-27D105AC1F5D}" destId="{8439A791-E894-4275-A27C-4141FEBB2B5D}" srcOrd="0" destOrd="0" presId="urn:microsoft.com/office/officeart/2005/8/layout/cycle6"/>
    <dgm:cxn modelId="{D8ADE912-58C1-4A90-91EE-503B50038A95}" type="presOf" srcId="{3A95F455-C884-41A5-B79E-E437B13A9D6B}" destId="{BE6C1198-1406-4EDF-9E3C-D597BB876F6F}" srcOrd="0" destOrd="0" presId="urn:microsoft.com/office/officeart/2005/8/layout/cycle6"/>
    <dgm:cxn modelId="{012C33DD-E3ED-4A03-BB62-7A90F5BD1B4C}" type="presOf" srcId="{2A3DC1EB-3174-40FF-AA08-D23F751FC065}" destId="{F90EF44E-3027-4EE1-B1CC-032788A2D0D1}" srcOrd="0" destOrd="0" presId="urn:microsoft.com/office/officeart/2005/8/layout/cycle6"/>
    <dgm:cxn modelId="{9C8EC818-D8AB-419C-80D9-2B424730F86C}" type="presOf" srcId="{0D9C3252-3EDF-4577-89BE-17F43D583002}" destId="{23143E1C-E392-4E72-A80E-E749D1953D56}" srcOrd="0" destOrd="0" presId="urn:microsoft.com/office/officeart/2005/8/layout/cycle6"/>
    <dgm:cxn modelId="{A8608685-6DD8-440B-B127-C6FB00490D9A}" type="presOf" srcId="{4DAEAE66-B488-4F3A-B6F9-BFD101190E7E}" destId="{A4E7D24F-4767-4536-A119-E7439AFBB2E9}" srcOrd="0" destOrd="0" presId="urn:microsoft.com/office/officeart/2005/8/layout/cycle6"/>
    <dgm:cxn modelId="{E78E7D97-E822-4209-9B75-743E0C280201}" type="presOf" srcId="{0D7ED430-AF48-4379-AF86-2F9D41E6F811}" destId="{A0ED6CA7-7300-43A0-8856-4940DA352B67}" srcOrd="0" destOrd="0" presId="urn:microsoft.com/office/officeart/2005/8/layout/cycle6"/>
    <dgm:cxn modelId="{64E77D70-C0D5-4D27-B69C-F59531844733}" srcId="{F01D6DE2-FAEE-47DC-9B57-A6B4D45F5AFF}" destId="{0D7ED430-AF48-4379-AF86-2F9D41E6F811}" srcOrd="4" destOrd="0" parTransId="{C24E4A6B-1AAA-4918-9934-3375E763FCEF}" sibTransId="{C16E1FFE-789E-4C18-AFA6-276E2F5DCF72}"/>
    <dgm:cxn modelId="{8EE50514-4621-44B6-8165-448A2E58EF3D}" type="presOf" srcId="{1FAC0671-E62A-4C28-B2BB-112AB6D3476F}" destId="{51D50AE5-16CA-45B0-B28F-8555D912B197}" srcOrd="0" destOrd="0" presId="urn:microsoft.com/office/officeart/2005/8/layout/cycle6"/>
    <dgm:cxn modelId="{D3210ADE-8696-4068-9236-57642A191270}" srcId="{F01D6DE2-FAEE-47DC-9B57-A6B4D45F5AFF}" destId="{2A3DC1EB-3174-40FF-AA08-D23F751FC065}" srcOrd="5" destOrd="0" parTransId="{9BD7F9DF-6FC1-42FB-BC4D-DCDD6FEC74C9}" sibTransId="{4DAEAE66-B488-4F3A-B6F9-BFD101190E7E}"/>
    <dgm:cxn modelId="{04067FE2-1611-47AF-BD96-16CB0C589AC3}" srcId="{F01D6DE2-FAEE-47DC-9B57-A6B4D45F5AFF}" destId="{FFDE103B-60B4-40FB-9802-C4C6EB6447D6}" srcOrd="0" destOrd="0" parTransId="{70695A41-1ED9-45B9-BF9E-2247BD594BA5}" sibTransId="{1FAC0671-E62A-4C28-B2BB-112AB6D3476F}"/>
    <dgm:cxn modelId="{B4E29E46-0939-4516-A7FF-9CEF33E51C43}" type="presOf" srcId="{F01D6DE2-FAEE-47DC-9B57-A6B4D45F5AFF}" destId="{43167469-7CA3-49D9-AC53-2FAD843DA615}" srcOrd="0" destOrd="0" presId="urn:microsoft.com/office/officeart/2005/8/layout/cycle6"/>
    <dgm:cxn modelId="{457D8F2D-38E5-484D-A83C-77C61992147E}" type="presOf" srcId="{83DE8A1C-05A4-4AAA-8921-277D61E76CEB}" destId="{76C88B95-991B-4DE3-95FA-80B3E8DEFA71}" srcOrd="0" destOrd="0" presId="urn:microsoft.com/office/officeart/2005/8/layout/cycle6"/>
    <dgm:cxn modelId="{02A71D45-BE95-445F-958E-3D83F523C3B3}" type="presOf" srcId="{F20B8550-DEFB-4080-9D1C-951693A6B8B9}" destId="{59D8FB43-1A83-406F-8E1B-FF4BA72A4860}" srcOrd="0" destOrd="0" presId="urn:microsoft.com/office/officeart/2005/8/layout/cycle6"/>
    <dgm:cxn modelId="{876F36D9-8E16-4E52-88FA-58E4B6D1BB6B}" type="presOf" srcId="{FFDE103B-60B4-40FB-9802-C4C6EB6447D6}" destId="{D642DF22-08A8-4465-963F-4DD768F22B61}" srcOrd="0" destOrd="0" presId="urn:microsoft.com/office/officeart/2005/8/layout/cycle6"/>
    <dgm:cxn modelId="{8B0D83CF-D91C-4F81-9167-827413C67620}" type="presOf" srcId="{CD7E94D2-DF91-4936-A03B-F74AE0C6226F}" destId="{78B0C422-8C32-4C84-B5C9-803D9929CC7C}" srcOrd="0" destOrd="0" presId="urn:microsoft.com/office/officeart/2005/8/layout/cycle6"/>
    <dgm:cxn modelId="{E6ED8B5C-B67A-47AC-9908-3E61561EC524}" srcId="{F01D6DE2-FAEE-47DC-9B57-A6B4D45F5AFF}" destId="{0D9C3252-3EDF-4577-89BE-17F43D583002}" srcOrd="1" destOrd="0" parTransId="{8A21E695-3FE0-464C-BE0A-C24B3B29C042}" sibTransId="{83DE8A1C-05A4-4AAA-8921-277D61E76CEB}"/>
    <dgm:cxn modelId="{B639CBAE-BF96-432D-8C52-ED079D171988}" type="presParOf" srcId="{43167469-7CA3-49D9-AC53-2FAD843DA615}" destId="{D642DF22-08A8-4465-963F-4DD768F22B61}" srcOrd="0" destOrd="0" presId="urn:microsoft.com/office/officeart/2005/8/layout/cycle6"/>
    <dgm:cxn modelId="{9B631AE9-EDA7-4F4B-84AD-3535F7CB9566}" type="presParOf" srcId="{43167469-7CA3-49D9-AC53-2FAD843DA615}" destId="{1EE80559-9EA7-4ADD-8B26-1F044CCF39BE}" srcOrd="1" destOrd="0" presId="urn:microsoft.com/office/officeart/2005/8/layout/cycle6"/>
    <dgm:cxn modelId="{6A47DE2E-5E5C-4126-B5AD-0D1E196F6D82}" type="presParOf" srcId="{43167469-7CA3-49D9-AC53-2FAD843DA615}" destId="{51D50AE5-16CA-45B0-B28F-8555D912B197}" srcOrd="2" destOrd="0" presId="urn:microsoft.com/office/officeart/2005/8/layout/cycle6"/>
    <dgm:cxn modelId="{9E32D5C7-1DAE-477B-B5E1-75BA5BA80704}" type="presParOf" srcId="{43167469-7CA3-49D9-AC53-2FAD843DA615}" destId="{23143E1C-E392-4E72-A80E-E749D1953D56}" srcOrd="3" destOrd="0" presId="urn:microsoft.com/office/officeart/2005/8/layout/cycle6"/>
    <dgm:cxn modelId="{154489B6-C82B-4486-9640-4EF8D7B37B21}" type="presParOf" srcId="{43167469-7CA3-49D9-AC53-2FAD843DA615}" destId="{85BC4B05-1F4C-49C2-8894-55E3F5CC042B}" srcOrd="4" destOrd="0" presId="urn:microsoft.com/office/officeart/2005/8/layout/cycle6"/>
    <dgm:cxn modelId="{CEA8603C-CE48-4093-8016-18E2A46184C2}" type="presParOf" srcId="{43167469-7CA3-49D9-AC53-2FAD843DA615}" destId="{76C88B95-991B-4DE3-95FA-80B3E8DEFA71}" srcOrd="5" destOrd="0" presId="urn:microsoft.com/office/officeart/2005/8/layout/cycle6"/>
    <dgm:cxn modelId="{DC0B8287-ABE6-41A9-A6F1-B5B0CB3E93B2}" type="presParOf" srcId="{43167469-7CA3-49D9-AC53-2FAD843DA615}" destId="{59D8FB43-1A83-406F-8E1B-FF4BA72A4860}" srcOrd="6" destOrd="0" presId="urn:microsoft.com/office/officeart/2005/8/layout/cycle6"/>
    <dgm:cxn modelId="{4FDF2DD1-6130-461E-8378-51600D07FCAB}" type="presParOf" srcId="{43167469-7CA3-49D9-AC53-2FAD843DA615}" destId="{C16312CB-F3EB-4A01-BDB7-17BCFD9831C8}" srcOrd="7" destOrd="0" presId="urn:microsoft.com/office/officeart/2005/8/layout/cycle6"/>
    <dgm:cxn modelId="{D2A5F1B6-5CAF-4893-AFB9-01B99A4FEA7E}" type="presParOf" srcId="{43167469-7CA3-49D9-AC53-2FAD843DA615}" destId="{78B0C422-8C32-4C84-B5C9-803D9929CC7C}" srcOrd="8" destOrd="0" presId="urn:microsoft.com/office/officeart/2005/8/layout/cycle6"/>
    <dgm:cxn modelId="{45130556-88D8-45FE-BD2B-0208F3A97690}" type="presParOf" srcId="{43167469-7CA3-49D9-AC53-2FAD843DA615}" destId="{8439A791-E894-4275-A27C-4141FEBB2B5D}" srcOrd="9" destOrd="0" presId="urn:microsoft.com/office/officeart/2005/8/layout/cycle6"/>
    <dgm:cxn modelId="{1B1CCEC5-E157-4F08-BAED-DE6BEDDD2789}" type="presParOf" srcId="{43167469-7CA3-49D9-AC53-2FAD843DA615}" destId="{DCFEEC95-E306-42E4-AD03-7AF61329BAD9}" srcOrd="10" destOrd="0" presId="urn:microsoft.com/office/officeart/2005/8/layout/cycle6"/>
    <dgm:cxn modelId="{5EFB9411-62A8-44C3-9EDC-033700D250C8}" type="presParOf" srcId="{43167469-7CA3-49D9-AC53-2FAD843DA615}" destId="{BE6C1198-1406-4EDF-9E3C-D597BB876F6F}" srcOrd="11" destOrd="0" presId="urn:microsoft.com/office/officeart/2005/8/layout/cycle6"/>
    <dgm:cxn modelId="{A83DDC1E-7887-4376-A616-F2FBAE863528}" type="presParOf" srcId="{43167469-7CA3-49D9-AC53-2FAD843DA615}" destId="{A0ED6CA7-7300-43A0-8856-4940DA352B67}" srcOrd="12" destOrd="0" presId="urn:microsoft.com/office/officeart/2005/8/layout/cycle6"/>
    <dgm:cxn modelId="{51413188-093D-4D74-9BDB-9FF9534F242C}" type="presParOf" srcId="{43167469-7CA3-49D9-AC53-2FAD843DA615}" destId="{5D2B90B3-9BA1-4292-A360-1F35FBCF7D75}" srcOrd="13" destOrd="0" presId="urn:microsoft.com/office/officeart/2005/8/layout/cycle6"/>
    <dgm:cxn modelId="{CCEA54F8-27A1-409D-BE1C-73DF4E4F238A}" type="presParOf" srcId="{43167469-7CA3-49D9-AC53-2FAD843DA615}" destId="{D8112084-1B97-435C-A0E9-3B5A50146BC0}" srcOrd="14" destOrd="0" presId="urn:microsoft.com/office/officeart/2005/8/layout/cycle6"/>
    <dgm:cxn modelId="{339BD2F8-6311-4103-81C3-FBC59E5ED8C6}" type="presParOf" srcId="{43167469-7CA3-49D9-AC53-2FAD843DA615}" destId="{F90EF44E-3027-4EE1-B1CC-032788A2D0D1}" srcOrd="15" destOrd="0" presId="urn:microsoft.com/office/officeart/2005/8/layout/cycle6"/>
    <dgm:cxn modelId="{3A0A512A-315A-48DC-8B82-284F18AFAF1F}" type="presParOf" srcId="{43167469-7CA3-49D9-AC53-2FAD843DA615}" destId="{FF1CD27F-EC6C-4F7F-A9AE-D2B51EADD00F}" srcOrd="16" destOrd="0" presId="urn:microsoft.com/office/officeart/2005/8/layout/cycle6"/>
    <dgm:cxn modelId="{FD9DD4F1-D0C9-4D6E-8392-D832B401E559}" type="presParOf" srcId="{43167469-7CA3-49D9-AC53-2FAD843DA615}" destId="{A4E7D24F-4767-4536-A119-E7439AFBB2E9}"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1D6DE2-FAEE-47DC-9B57-A6B4D45F5AFF}" type="doc">
      <dgm:prSet loTypeId="urn:microsoft.com/office/officeart/2005/8/layout/cycle6" loCatId="relationship" qsTypeId="urn:microsoft.com/office/officeart/2005/8/quickstyle/simple1#2" qsCatId="simple" csTypeId="urn:microsoft.com/office/officeart/2005/8/colors/colorful5" csCatId="colorful" phldr="1"/>
      <dgm:spPr/>
      <dgm:t>
        <a:bodyPr/>
        <a:lstStyle/>
        <a:p>
          <a:endParaRPr lang="en-GB"/>
        </a:p>
      </dgm:t>
    </dgm:pt>
    <dgm:pt modelId="{FFDE103B-60B4-40FB-9802-C4C6EB6447D6}">
      <dgm:prSet phldrT="[Text]" custT="1"/>
      <dgm:spPr>
        <a:solidFill>
          <a:srgbClr val="DDDDDD"/>
        </a:solidFill>
      </dgm:spPr>
      <dgm:t>
        <a:bodyPr/>
        <a:lstStyle/>
        <a:p>
          <a:pPr algn="ctr"/>
          <a:r>
            <a:rPr lang="de-DE" sz="1600" b="1" noProof="0" dirty="0" smtClean="0">
              <a:solidFill>
                <a:schemeClr val="bg1"/>
              </a:solidFill>
            </a:rPr>
            <a:t>Geistige </a:t>
          </a:r>
          <a:r>
            <a:rPr lang="de-DE" sz="1600" b="1" noProof="0" dirty="0" err="1" smtClean="0">
              <a:solidFill>
                <a:schemeClr val="bg1"/>
              </a:solidFill>
            </a:rPr>
            <a:t>Beein-trächtigung</a:t>
          </a:r>
          <a:endParaRPr lang="de-DE" sz="1600" b="1" noProof="0" dirty="0">
            <a:solidFill>
              <a:schemeClr val="bg1"/>
            </a:solidFill>
          </a:endParaRPr>
        </a:p>
      </dgm:t>
    </dgm:pt>
    <dgm:pt modelId="{70695A41-1ED9-45B9-BF9E-2247BD594BA5}" type="parTrans" cxnId="{04067FE2-1611-47AF-BD96-16CB0C589AC3}">
      <dgm:prSet/>
      <dgm:spPr/>
      <dgm:t>
        <a:bodyPr/>
        <a:lstStyle/>
        <a:p>
          <a:endParaRPr lang="en-GB"/>
        </a:p>
      </dgm:t>
    </dgm:pt>
    <dgm:pt modelId="{1FAC0671-E62A-4C28-B2BB-112AB6D3476F}" type="sibTrans" cxnId="{04067FE2-1611-47AF-BD96-16CB0C589AC3}">
      <dgm:prSet/>
      <dgm:spPr/>
      <dgm:t>
        <a:bodyPr/>
        <a:lstStyle/>
        <a:p>
          <a:endParaRPr lang="en-GB" b="1">
            <a:solidFill>
              <a:schemeClr val="tx1"/>
            </a:solidFill>
          </a:endParaRPr>
        </a:p>
      </dgm:t>
    </dgm:pt>
    <dgm:pt modelId="{0D9C3252-3EDF-4577-89BE-17F43D583002}">
      <dgm:prSet phldrT="[Text]" custT="1"/>
      <dgm:spPr>
        <a:solidFill>
          <a:srgbClr val="DDDDDD"/>
        </a:solidFill>
      </dgm:spPr>
      <dgm:t>
        <a:bodyPr/>
        <a:lstStyle/>
        <a:p>
          <a:r>
            <a:rPr lang="de-DE" sz="1600" b="1" noProof="0" dirty="0" smtClean="0">
              <a:solidFill>
                <a:schemeClr val="bg1"/>
              </a:solidFill>
            </a:rPr>
            <a:t>Wohlbefinden</a:t>
          </a:r>
          <a:endParaRPr lang="de-DE" sz="1600" b="1" noProof="0" dirty="0">
            <a:solidFill>
              <a:schemeClr val="bg1"/>
            </a:solidFill>
          </a:endParaRPr>
        </a:p>
      </dgm:t>
    </dgm:pt>
    <dgm:pt modelId="{8A21E695-3FE0-464C-BE0A-C24B3B29C042}" type="parTrans" cxnId="{E6ED8B5C-B67A-47AC-9908-3E61561EC524}">
      <dgm:prSet/>
      <dgm:spPr/>
      <dgm:t>
        <a:bodyPr/>
        <a:lstStyle/>
        <a:p>
          <a:endParaRPr lang="en-GB"/>
        </a:p>
      </dgm:t>
    </dgm:pt>
    <dgm:pt modelId="{83DE8A1C-05A4-4AAA-8921-277D61E76CEB}" type="sibTrans" cxnId="{E6ED8B5C-B67A-47AC-9908-3E61561EC524}">
      <dgm:prSet/>
      <dgm:spPr/>
      <dgm:t>
        <a:bodyPr/>
        <a:lstStyle/>
        <a:p>
          <a:endParaRPr lang="en-GB" b="1">
            <a:solidFill>
              <a:schemeClr val="tx1"/>
            </a:solidFill>
          </a:endParaRPr>
        </a:p>
      </dgm:t>
    </dgm:pt>
    <dgm:pt modelId="{F20B8550-DEFB-4080-9D1C-951693A6B8B9}">
      <dgm:prSet phldrT="[Text]" custT="1"/>
      <dgm:spPr>
        <a:solidFill>
          <a:srgbClr val="DDDDDD"/>
        </a:solidFill>
      </dgm:spPr>
      <dgm:t>
        <a:bodyPr/>
        <a:lstStyle/>
        <a:p>
          <a:r>
            <a:rPr lang="de-DE" sz="1600" b="1" noProof="0" dirty="0" smtClean="0">
              <a:solidFill>
                <a:schemeClr val="bg1"/>
              </a:solidFill>
            </a:rPr>
            <a:t>Krankenhaus-</a:t>
          </a:r>
          <a:r>
            <a:rPr lang="de-DE" sz="1600" b="1" noProof="0" dirty="0" err="1" smtClean="0">
              <a:solidFill>
                <a:schemeClr val="bg1"/>
              </a:solidFill>
            </a:rPr>
            <a:t>umgebung</a:t>
          </a:r>
          <a:endParaRPr lang="de-DE" sz="1600" b="1" noProof="0" dirty="0">
            <a:solidFill>
              <a:schemeClr val="bg1"/>
            </a:solidFill>
          </a:endParaRPr>
        </a:p>
      </dgm:t>
    </dgm:pt>
    <dgm:pt modelId="{E1CEE836-877E-4033-AB16-CF1B508B6DF1}" type="parTrans" cxnId="{78C02DA4-D904-43F3-81BA-2143F2940C94}">
      <dgm:prSet/>
      <dgm:spPr/>
      <dgm:t>
        <a:bodyPr/>
        <a:lstStyle/>
        <a:p>
          <a:endParaRPr lang="en-GB"/>
        </a:p>
      </dgm:t>
    </dgm:pt>
    <dgm:pt modelId="{CD7E94D2-DF91-4936-A03B-F74AE0C6226F}" type="sibTrans" cxnId="{78C02DA4-D904-43F3-81BA-2143F2940C94}">
      <dgm:prSet/>
      <dgm:spPr/>
      <dgm:t>
        <a:bodyPr/>
        <a:lstStyle/>
        <a:p>
          <a:endParaRPr lang="en-GB" b="1">
            <a:solidFill>
              <a:schemeClr val="tx1"/>
            </a:solidFill>
          </a:endParaRPr>
        </a:p>
      </dgm:t>
    </dgm:pt>
    <dgm:pt modelId="{5F17FDDE-2566-465B-8658-27D105AC1F5D}">
      <dgm:prSet phldrT="[Text]" custT="1"/>
      <dgm:spPr/>
      <dgm:t>
        <a:bodyPr/>
        <a:lstStyle/>
        <a:p>
          <a:r>
            <a:rPr lang="de-DE" sz="1600" b="1" noProof="0" dirty="0" smtClean="0">
              <a:solidFill>
                <a:schemeClr val="tx1"/>
              </a:solidFill>
            </a:rPr>
            <a:t>Biographie / Lebens-</a:t>
          </a:r>
          <a:r>
            <a:rPr lang="de-DE" sz="1600" b="1" noProof="0" dirty="0" err="1" smtClean="0">
              <a:solidFill>
                <a:schemeClr val="tx1"/>
              </a:solidFill>
            </a:rPr>
            <a:t>geschichte</a:t>
          </a:r>
          <a:r>
            <a:rPr lang="de-DE" sz="1600" b="1" noProof="0" dirty="0" smtClean="0">
              <a:solidFill>
                <a:schemeClr val="tx1"/>
              </a:solidFill>
            </a:rPr>
            <a:t>(n</a:t>
          </a:r>
          <a:r>
            <a:rPr lang="de-DE" sz="1400" b="1" noProof="0" dirty="0" smtClean="0">
              <a:solidFill>
                <a:schemeClr val="tx1"/>
              </a:solidFill>
            </a:rPr>
            <a:t>)</a:t>
          </a:r>
          <a:endParaRPr lang="de-DE" sz="1400" b="1" noProof="0" dirty="0">
            <a:solidFill>
              <a:schemeClr val="tx1"/>
            </a:solidFill>
          </a:endParaRPr>
        </a:p>
      </dgm:t>
    </dgm:pt>
    <dgm:pt modelId="{A0C4F453-7047-4413-9C2B-FC2A43DBB3DF}" type="parTrans" cxnId="{A5D9B41A-A647-4740-B413-923DED4DABD6}">
      <dgm:prSet/>
      <dgm:spPr/>
      <dgm:t>
        <a:bodyPr/>
        <a:lstStyle/>
        <a:p>
          <a:endParaRPr lang="en-GB"/>
        </a:p>
      </dgm:t>
    </dgm:pt>
    <dgm:pt modelId="{3A95F455-C884-41A5-B79E-E437B13A9D6B}" type="sibTrans" cxnId="{A5D9B41A-A647-4740-B413-923DED4DABD6}">
      <dgm:prSet/>
      <dgm:spPr/>
      <dgm:t>
        <a:bodyPr/>
        <a:lstStyle/>
        <a:p>
          <a:endParaRPr lang="en-GB" b="1">
            <a:solidFill>
              <a:schemeClr val="tx1"/>
            </a:solidFill>
          </a:endParaRPr>
        </a:p>
      </dgm:t>
    </dgm:pt>
    <dgm:pt modelId="{0D7ED430-AF48-4379-AF86-2F9D41E6F811}">
      <dgm:prSet phldrT="[Text]" custT="1"/>
      <dgm:spPr>
        <a:solidFill>
          <a:srgbClr val="DDDDDD"/>
        </a:solidFill>
      </dgm:spPr>
      <dgm:t>
        <a:bodyPr/>
        <a:lstStyle/>
        <a:p>
          <a:r>
            <a:rPr lang="de-DE" sz="1600" b="1" noProof="0" dirty="0" smtClean="0">
              <a:solidFill>
                <a:schemeClr val="bg1"/>
              </a:solidFill>
            </a:rPr>
            <a:t>Persönlichkeit</a:t>
          </a:r>
          <a:endParaRPr lang="de-DE" sz="1600" b="1" noProof="0" dirty="0">
            <a:solidFill>
              <a:schemeClr val="bg1"/>
            </a:solidFill>
          </a:endParaRPr>
        </a:p>
      </dgm:t>
    </dgm:pt>
    <dgm:pt modelId="{C24E4A6B-1AAA-4918-9934-3375E763FCEF}" type="parTrans" cxnId="{64E77D70-C0D5-4D27-B69C-F59531844733}">
      <dgm:prSet/>
      <dgm:spPr/>
      <dgm:t>
        <a:bodyPr/>
        <a:lstStyle/>
        <a:p>
          <a:endParaRPr lang="en-GB"/>
        </a:p>
      </dgm:t>
    </dgm:pt>
    <dgm:pt modelId="{C16E1FFE-789E-4C18-AFA6-276E2F5DCF72}" type="sibTrans" cxnId="{64E77D70-C0D5-4D27-B69C-F59531844733}">
      <dgm:prSet/>
      <dgm:spPr/>
      <dgm:t>
        <a:bodyPr/>
        <a:lstStyle/>
        <a:p>
          <a:endParaRPr lang="en-GB" b="1">
            <a:solidFill>
              <a:schemeClr val="tx1"/>
            </a:solidFill>
          </a:endParaRPr>
        </a:p>
      </dgm:t>
    </dgm:pt>
    <dgm:pt modelId="{2A3DC1EB-3174-40FF-AA08-D23F751FC065}">
      <dgm:prSet phldrT="[Text]" custT="1"/>
      <dgm:spPr>
        <a:solidFill>
          <a:srgbClr val="DDDDDD"/>
        </a:solidFill>
      </dgm:spPr>
      <dgm:t>
        <a:bodyPr/>
        <a:lstStyle/>
        <a:p>
          <a:r>
            <a:rPr lang="de-DE" sz="1600" b="1" noProof="0" dirty="0" smtClean="0">
              <a:solidFill>
                <a:schemeClr val="bg1"/>
              </a:solidFill>
            </a:rPr>
            <a:t>Lebenswelt, z.B. pflegende Angehörige / Unterstützung</a:t>
          </a:r>
          <a:endParaRPr lang="de-DE" sz="1600" b="1" noProof="0" dirty="0">
            <a:solidFill>
              <a:schemeClr val="bg1"/>
            </a:solidFill>
          </a:endParaRPr>
        </a:p>
      </dgm:t>
    </dgm:pt>
    <dgm:pt modelId="{9BD7F9DF-6FC1-42FB-BC4D-DCDD6FEC74C9}" type="parTrans" cxnId="{D3210ADE-8696-4068-9236-57642A191270}">
      <dgm:prSet/>
      <dgm:spPr/>
      <dgm:t>
        <a:bodyPr/>
        <a:lstStyle/>
        <a:p>
          <a:endParaRPr lang="en-GB"/>
        </a:p>
      </dgm:t>
    </dgm:pt>
    <dgm:pt modelId="{4DAEAE66-B488-4F3A-B6F9-BFD101190E7E}" type="sibTrans" cxnId="{D3210ADE-8696-4068-9236-57642A191270}">
      <dgm:prSet/>
      <dgm:spPr/>
      <dgm:t>
        <a:bodyPr/>
        <a:lstStyle/>
        <a:p>
          <a:endParaRPr lang="en-GB" b="1">
            <a:solidFill>
              <a:schemeClr val="tx1"/>
            </a:solidFill>
          </a:endParaRPr>
        </a:p>
      </dgm:t>
    </dgm:pt>
    <dgm:pt modelId="{43167469-7CA3-49D9-AC53-2FAD843DA615}" type="pres">
      <dgm:prSet presAssocID="{F01D6DE2-FAEE-47DC-9B57-A6B4D45F5AFF}" presName="cycle" presStyleCnt="0">
        <dgm:presLayoutVars>
          <dgm:dir/>
          <dgm:resizeHandles val="exact"/>
        </dgm:presLayoutVars>
      </dgm:prSet>
      <dgm:spPr/>
      <dgm:t>
        <a:bodyPr/>
        <a:lstStyle/>
        <a:p>
          <a:endParaRPr lang="en-GB"/>
        </a:p>
      </dgm:t>
    </dgm:pt>
    <dgm:pt modelId="{D642DF22-08A8-4465-963F-4DD768F22B61}" type="pres">
      <dgm:prSet presAssocID="{FFDE103B-60B4-40FB-9802-C4C6EB6447D6}" presName="node" presStyleLbl="node1" presStyleIdx="0" presStyleCnt="6" custScaleX="141331" custScaleY="151671" custRadScaleRad="85545" custRadScaleInc="9024">
        <dgm:presLayoutVars>
          <dgm:bulletEnabled val="1"/>
        </dgm:presLayoutVars>
      </dgm:prSet>
      <dgm:spPr/>
      <dgm:t>
        <a:bodyPr/>
        <a:lstStyle/>
        <a:p>
          <a:endParaRPr lang="en-GB"/>
        </a:p>
      </dgm:t>
    </dgm:pt>
    <dgm:pt modelId="{1EE80559-9EA7-4ADD-8B26-1F044CCF39BE}" type="pres">
      <dgm:prSet presAssocID="{FFDE103B-60B4-40FB-9802-C4C6EB6447D6}" presName="spNode" presStyleCnt="0"/>
      <dgm:spPr/>
    </dgm:pt>
    <dgm:pt modelId="{51D50AE5-16CA-45B0-B28F-8555D912B197}" type="pres">
      <dgm:prSet presAssocID="{1FAC0671-E62A-4C28-B2BB-112AB6D3476F}" presName="sibTrans" presStyleLbl="sibTrans1D1" presStyleIdx="0" presStyleCnt="6"/>
      <dgm:spPr/>
      <dgm:t>
        <a:bodyPr/>
        <a:lstStyle/>
        <a:p>
          <a:endParaRPr lang="en-GB"/>
        </a:p>
      </dgm:t>
    </dgm:pt>
    <dgm:pt modelId="{23143E1C-E392-4E72-A80E-E749D1953D56}" type="pres">
      <dgm:prSet presAssocID="{0D9C3252-3EDF-4577-89BE-17F43D583002}" presName="node" presStyleLbl="node1" presStyleIdx="1" presStyleCnt="6" custScaleX="150620" custScaleY="143390" custRadScaleRad="115794" custRadScaleInc="57760">
        <dgm:presLayoutVars>
          <dgm:bulletEnabled val="1"/>
        </dgm:presLayoutVars>
      </dgm:prSet>
      <dgm:spPr/>
      <dgm:t>
        <a:bodyPr/>
        <a:lstStyle/>
        <a:p>
          <a:endParaRPr lang="en-GB"/>
        </a:p>
      </dgm:t>
    </dgm:pt>
    <dgm:pt modelId="{85BC4B05-1F4C-49C2-8894-55E3F5CC042B}" type="pres">
      <dgm:prSet presAssocID="{0D9C3252-3EDF-4577-89BE-17F43D583002}" presName="spNode" presStyleCnt="0"/>
      <dgm:spPr/>
    </dgm:pt>
    <dgm:pt modelId="{76C88B95-991B-4DE3-95FA-80B3E8DEFA71}" type="pres">
      <dgm:prSet presAssocID="{83DE8A1C-05A4-4AAA-8921-277D61E76CEB}" presName="sibTrans" presStyleLbl="sibTrans1D1" presStyleIdx="1" presStyleCnt="6"/>
      <dgm:spPr/>
      <dgm:t>
        <a:bodyPr/>
        <a:lstStyle/>
        <a:p>
          <a:endParaRPr lang="en-GB"/>
        </a:p>
      </dgm:t>
    </dgm:pt>
    <dgm:pt modelId="{59D8FB43-1A83-406F-8E1B-FF4BA72A4860}" type="pres">
      <dgm:prSet presAssocID="{F20B8550-DEFB-4080-9D1C-951693A6B8B9}" presName="node" presStyleLbl="node1" presStyleIdx="2" presStyleCnt="6" custScaleX="149844" custScaleY="139115" custRadScaleRad="122681" custRadScaleInc="-46546">
        <dgm:presLayoutVars>
          <dgm:bulletEnabled val="1"/>
        </dgm:presLayoutVars>
      </dgm:prSet>
      <dgm:spPr/>
      <dgm:t>
        <a:bodyPr/>
        <a:lstStyle/>
        <a:p>
          <a:endParaRPr lang="en-GB"/>
        </a:p>
      </dgm:t>
    </dgm:pt>
    <dgm:pt modelId="{C16312CB-F3EB-4A01-BDB7-17BCFD9831C8}" type="pres">
      <dgm:prSet presAssocID="{F20B8550-DEFB-4080-9D1C-951693A6B8B9}" presName="spNode" presStyleCnt="0"/>
      <dgm:spPr/>
    </dgm:pt>
    <dgm:pt modelId="{78B0C422-8C32-4C84-B5C9-803D9929CC7C}" type="pres">
      <dgm:prSet presAssocID="{CD7E94D2-DF91-4936-A03B-F74AE0C6226F}" presName="sibTrans" presStyleLbl="sibTrans1D1" presStyleIdx="2" presStyleCnt="6"/>
      <dgm:spPr/>
      <dgm:t>
        <a:bodyPr/>
        <a:lstStyle/>
        <a:p>
          <a:endParaRPr lang="en-GB"/>
        </a:p>
      </dgm:t>
    </dgm:pt>
    <dgm:pt modelId="{8439A791-E894-4275-A27C-4141FEBB2B5D}" type="pres">
      <dgm:prSet presAssocID="{5F17FDDE-2566-465B-8658-27D105AC1F5D}" presName="node" presStyleLbl="node1" presStyleIdx="3" presStyleCnt="6" custScaleX="148674" custScaleY="157328" custRadScaleRad="101342" custRadScaleInc="-27641">
        <dgm:presLayoutVars>
          <dgm:bulletEnabled val="1"/>
        </dgm:presLayoutVars>
      </dgm:prSet>
      <dgm:spPr/>
      <dgm:t>
        <a:bodyPr/>
        <a:lstStyle/>
        <a:p>
          <a:endParaRPr lang="en-GB"/>
        </a:p>
      </dgm:t>
    </dgm:pt>
    <dgm:pt modelId="{DCFEEC95-E306-42E4-AD03-7AF61329BAD9}" type="pres">
      <dgm:prSet presAssocID="{5F17FDDE-2566-465B-8658-27D105AC1F5D}" presName="spNode" presStyleCnt="0"/>
      <dgm:spPr/>
    </dgm:pt>
    <dgm:pt modelId="{BE6C1198-1406-4EDF-9E3C-D597BB876F6F}" type="pres">
      <dgm:prSet presAssocID="{3A95F455-C884-41A5-B79E-E437B13A9D6B}" presName="sibTrans" presStyleLbl="sibTrans1D1" presStyleIdx="3" presStyleCnt="6"/>
      <dgm:spPr/>
      <dgm:t>
        <a:bodyPr/>
        <a:lstStyle/>
        <a:p>
          <a:endParaRPr lang="en-GB"/>
        </a:p>
      </dgm:t>
    </dgm:pt>
    <dgm:pt modelId="{A0ED6CA7-7300-43A0-8856-4940DA352B67}" type="pres">
      <dgm:prSet presAssocID="{0D7ED430-AF48-4379-AF86-2F9D41E6F811}" presName="node" presStyleLbl="node1" presStyleIdx="4" presStyleCnt="6" custScaleX="139798" custScaleY="149143" custRadScaleRad="114793" custRadScaleInc="4619">
        <dgm:presLayoutVars>
          <dgm:bulletEnabled val="1"/>
        </dgm:presLayoutVars>
      </dgm:prSet>
      <dgm:spPr/>
      <dgm:t>
        <a:bodyPr/>
        <a:lstStyle/>
        <a:p>
          <a:endParaRPr lang="en-GB"/>
        </a:p>
      </dgm:t>
    </dgm:pt>
    <dgm:pt modelId="{5D2B90B3-9BA1-4292-A360-1F35FBCF7D75}" type="pres">
      <dgm:prSet presAssocID="{0D7ED430-AF48-4379-AF86-2F9D41E6F811}" presName="spNode" presStyleCnt="0"/>
      <dgm:spPr/>
    </dgm:pt>
    <dgm:pt modelId="{D8112084-1B97-435C-A0E9-3B5A50146BC0}" type="pres">
      <dgm:prSet presAssocID="{C16E1FFE-789E-4C18-AFA6-276E2F5DCF72}" presName="sibTrans" presStyleLbl="sibTrans1D1" presStyleIdx="4" presStyleCnt="6"/>
      <dgm:spPr/>
      <dgm:t>
        <a:bodyPr/>
        <a:lstStyle/>
        <a:p>
          <a:endParaRPr lang="en-GB"/>
        </a:p>
      </dgm:t>
    </dgm:pt>
    <dgm:pt modelId="{F90EF44E-3027-4EE1-B1CC-032788A2D0D1}" type="pres">
      <dgm:prSet presAssocID="{2A3DC1EB-3174-40FF-AA08-D23F751FC065}" presName="node" presStyleLbl="node1" presStyleIdx="5" presStyleCnt="6" custScaleX="130680" custScaleY="149142" custRadScaleRad="110811" custRadScaleInc="-56788">
        <dgm:presLayoutVars>
          <dgm:bulletEnabled val="1"/>
        </dgm:presLayoutVars>
      </dgm:prSet>
      <dgm:spPr/>
      <dgm:t>
        <a:bodyPr/>
        <a:lstStyle/>
        <a:p>
          <a:endParaRPr lang="en-GB"/>
        </a:p>
      </dgm:t>
    </dgm:pt>
    <dgm:pt modelId="{FF1CD27F-EC6C-4F7F-A9AE-D2B51EADD00F}" type="pres">
      <dgm:prSet presAssocID="{2A3DC1EB-3174-40FF-AA08-D23F751FC065}" presName="spNode" presStyleCnt="0"/>
      <dgm:spPr/>
    </dgm:pt>
    <dgm:pt modelId="{A4E7D24F-4767-4536-A119-E7439AFBB2E9}" type="pres">
      <dgm:prSet presAssocID="{4DAEAE66-B488-4F3A-B6F9-BFD101190E7E}" presName="sibTrans" presStyleLbl="sibTrans1D1" presStyleIdx="5" presStyleCnt="6"/>
      <dgm:spPr/>
      <dgm:t>
        <a:bodyPr/>
        <a:lstStyle/>
        <a:p>
          <a:endParaRPr lang="en-GB"/>
        </a:p>
      </dgm:t>
    </dgm:pt>
  </dgm:ptLst>
  <dgm:cxnLst>
    <dgm:cxn modelId="{37F9C1D3-FE5E-46EC-B2D4-3B2ECA96FB81}" type="presOf" srcId="{3A95F455-C884-41A5-B79E-E437B13A9D6B}" destId="{BE6C1198-1406-4EDF-9E3C-D597BB876F6F}" srcOrd="0" destOrd="0" presId="urn:microsoft.com/office/officeart/2005/8/layout/cycle6"/>
    <dgm:cxn modelId="{78C02DA4-D904-43F3-81BA-2143F2940C94}" srcId="{F01D6DE2-FAEE-47DC-9B57-A6B4D45F5AFF}" destId="{F20B8550-DEFB-4080-9D1C-951693A6B8B9}" srcOrd="2" destOrd="0" parTransId="{E1CEE836-877E-4033-AB16-CF1B508B6DF1}" sibTransId="{CD7E94D2-DF91-4936-A03B-F74AE0C6226F}"/>
    <dgm:cxn modelId="{A5D9B41A-A647-4740-B413-923DED4DABD6}" srcId="{F01D6DE2-FAEE-47DC-9B57-A6B4D45F5AFF}" destId="{5F17FDDE-2566-465B-8658-27D105AC1F5D}" srcOrd="3" destOrd="0" parTransId="{A0C4F453-7047-4413-9C2B-FC2A43DBB3DF}" sibTransId="{3A95F455-C884-41A5-B79E-E437B13A9D6B}"/>
    <dgm:cxn modelId="{6908D0A4-2716-4A7B-9865-82D0A464C96B}" type="presOf" srcId="{F20B8550-DEFB-4080-9D1C-951693A6B8B9}" destId="{59D8FB43-1A83-406F-8E1B-FF4BA72A4860}" srcOrd="0" destOrd="0" presId="urn:microsoft.com/office/officeart/2005/8/layout/cycle6"/>
    <dgm:cxn modelId="{DEEA6600-8576-4BB5-85A3-533DEF36F3CA}" type="presOf" srcId="{1FAC0671-E62A-4C28-B2BB-112AB6D3476F}" destId="{51D50AE5-16CA-45B0-B28F-8555D912B197}" srcOrd="0" destOrd="0" presId="urn:microsoft.com/office/officeart/2005/8/layout/cycle6"/>
    <dgm:cxn modelId="{B357770B-E0E7-4445-ACEC-ED1457228D2F}" type="presOf" srcId="{0D9C3252-3EDF-4577-89BE-17F43D583002}" destId="{23143E1C-E392-4E72-A80E-E749D1953D56}" srcOrd="0" destOrd="0" presId="urn:microsoft.com/office/officeart/2005/8/layout/cycle6"/>
    <dgm:cxn modelId="{3E03E0B0-73AC-4734-B073-EDC11E78EEC9}" type="presOf" srcId="{C16E1FFE-789E-4C18-AFA6-276E2F5DCF72}" destId="{D8112084-1B97-435C-A0E9-3B5A50146BC0}" srcOrd="0" destOrd="0" presId="urn:microsoft.com/office/officeart/2005/8/layout/cycle6"/>
    <dgm:cxn modelId="{6AA06DD8-58D8-4A73-BF81-D5AC1852346A}" type="presOf" srcId="{2A3DC1EB-3174-40FF-AA08-D23F751FC065}" destId="{F90EF44E-3027-4EE1-B1CC-032788A2D0D1}" srcOrd="0" destOrd="0" presId="urn:microsoft.com/office/officeart/2005/8/layout/cycle6"/>
    <dgm:cxn modelId="{0A317945-83DA-4768-88FC-993F8EAA0642}" type="presOf" srcId="{FFDE103B-60B4-40FB-9802-C4C6EB6447D6}" destId="{D642DF22-08A8-4465-963F-4DD768F22B61}" srcOrd="0" destOrd="0" presId="urn:microsoft.com/office/officeart/2005/8/layout/cycle6"/>
    <dgm:cxn modelId="{F4A4BB73-EE6D-4E21-B109-4278EDD7C2B2}" type="presOf" srcId="{F01D6DE2-FAEE-47DC-9B57-A6B4D45F5AFF}" destId="{43167469-7CA3-49D9-AC53-2FAD843DA615}" srcOrd="0" destOrd="0" presId="urn:microsoft.com/office/officeart/2005/8/layout/cycle6"/>
    <dgm:cxn modelId="{64E77D70-C0D5-4D27-B69C-F59531844733}" srcId="{F01D6DE2-FAEE-47DC-9B57-A6B4D45F5AFF}" destId="{0D7ED430-AF48-4379-AF86-2F9D41E6F811}" srcOrd="4" destOrd="0" parTransId="{C24E4A6B-1AAA-4918-9934-3375E763FCEF}" sibTransId="{C16E1FFE-789E-4C18-AFA6-276E2F5DCF72}"/>
    <dgm:cxn modelId="{04067FE2-1611-47AF-BD96-16CB0C589AC3}" srcId="{F01D6DE2-FAEE-47DC-9B57-A6B4D45F5AFF}" destId="{FFDE103B-60B4-40FB-9802-C4C6EB6447D6}" srcOrd="0" destOrd="0" parTransId="{70695A41-1ED9-45B9-BF9E-2247BD594BA5}" sibTransId="{1FAC0671-E62A-4C28-B2BB-112AB6D3476F}"/>
    <dgm:cxn modelId="{D3210ADE-8696-4068-9236-57642A191270}" srcId="{F01D6DE2-FAEE-47DC-9B57-A6B4D45F5AFF}" destId="{2A3DC1EB-3174-40FF-AA08-D23F751FC065}" srcOrd="5" destOrd="0" parTransId="{9BD7F9DF-6FC1-42FB-BC4D-DCDD6FEC74C9}" sibTransId="{4DAEAE66-B488-4F3A-B6F9-BFD101190E7E}"/>
    <dgm:cxn modelId="{A4EC574D-4661-414C-A0EF-AF1F8E291E21}" type="presOf" srcId="{5F17FDDE-2566-465B-8658-27D105AC1F5D}" destId="{8439A791-E894-4275-A27C-4141FEBB2B5D}" srcOrd="0" destOrd="0" presId="urn:microsoft.com/office/officeart/2005/8/layout/cycle6"/>
    <dgm:cxn modelId="{37146E1C-6032-425C-ACCB-BE7437D073C0}" type="presOf" srcId="{83DE8A1C-05A4-4AAA-8921-277D61E76CEB}" destId="{76C88B95-991B-4DE3-95FA-80B3E8DEFA71}" srcOrd="0" destOrd="0" presId="urn:microsoft.com/office/officeart/2005/8/layout/cycle6"/>
    <dgm:cxn modelId="{F0FC6978-0D8C-4940-8D80-5EE4BA1D9754}" type="presOf" srcId="{0D7ED430-AF48-4379-AF86-2F9D41E6F811}" destId="{A0ED6CA7-7300-43A0-8856-4940DA352B67}" srcOrd="0" destOrd="0" presId="urn:microsoft.com/office/officeart/2005/8/layout/cycle6"/>
    <dgm:cxn modelId="{58D411DA-EB4F-4767-8309-336A97211A50}" type="presOf" srcId="{CD7E94D2-DF91-4936-A03B-F74AE0C6226F}" destId="{78B0C422-8C32-4C84-B5C9-803D9929CC7C}" srcOrd="0" destOrd="0" presId="urn:microsoft.com/office/officeart/2005/8/layout/cycle6"/>
    <dgm:cxn modelId="{494E9292-D79A-4F90-B2EA-45262D0288C5}" type="presOf" srcId="{4DAEAE66-B488-4F3A-B6F9-BFD101190E7E}" destId="{A4E7D24F-4767-4536-A119-E7439AFBB2E9}" srcOrd="0" destOrd="0" presId="urn:microsoft.com/office/officeart/2005/8/layout/cycle6"/>
    <dgm:cxn modelId="{E6ED8B5C-B67A-47AC-9908-3E61561EC524}" srcId="{F01D6DE2-FAEE-47DC-9B57-A6B4D45F5AFF}" destId="{0D9C3252-3EDF-4577-89BE-17F43D583002}" srcOrd="1" destOrd="0" parTransId="{8A21E695-3FE0-464C-BE0A-C24B3B29C042}" sibTransId="{83DE8A1C-05A4-4AAA-8921-277D61E76CEB}"/>
    <dgm:cxn modelId="{2A094BFB-C348-4FB2-BD7C-CD089296EF7A}" type="presParOf" srcId="{43167469-7CA3-49D9-AC53-2FAD843DA615}" destId="{D642DF22-08A8-4465-963F-4DD768F22B61}" srcOrd="0" destOrd="0" presId="urn:microsoft.com/office/officeart/2005/8/layout/cycle6"/>
    <dgm:cxn modelId="{B2E69755-C3FA-4B20-BA99-75EAB7415831}" type="presParOf" srcId="{43167469-7CA3-49D9-AC53-2FAD843DA615}" destId="{1EE80559-9EA7-4ADD-8B26-1F044CCF39BE}" srcOrd="1" destOrd="0" presId="urn:microsoft.com/office/officeart/2005/8/layout/cycle6"/>
    <dgm:cxn modelId="{633734F7-93D7-4453-96DA-7C000155B1EC}" type="presParOf" srcId="{43167469-7CA3-49D9-AC53-2FAD843DA615}" destId="{51D50AE5-16CA-45B0-B28F-8555D912B197}" srcOrd="2" destOrd="0" presId="urn:microsoft.com/office/officeart/2005/8/layout/cycle6"/>
    <dgm:cxn modelId="{0AED956A-3BB5-4A90-9EF3-1DB13B03F811}" type="presParOf" srcId="{43167469-7CA3-49D9-AC53-2FAD843DA615}" destId="{23143E1C-E392-4E72-A80E-E749D1953D56}" srcOrd="3" destOrd="0" presId="urn:microsoft.com/office/officeart/2005/8/layout/cycle6"/>
    <dgm:cxn modelId="{B6E168B1-5967-445D-A726-7F20B237647F}" type="presParOf" srcId="{43167469-7CA3-49D9-AC53-2FAD843DA615}" destId="{85BC4B05-1F4C-49C2-8894-55E3F5CC042B}" srcOrd="4" destOrd="0" presId="urn:microsoft.com/office/officeart/2005/8/layout/cycle6"/>
    <dgm:cxn modelId="{36E9F4DF-0A1A-4F6E-B89C-15BA622CD0B8}" type="presParOf" srcId="{43167469-7CA3-49D9-AC53-2FAD843DA615}" destId="{76C88B95-991B-4DE3-95FA-80B3E8DEFA71}" srcOrd="5" destOrd="0" presId="urn:microsoft.com/office/officeart/2005/8/layout/cycle6"/>
    <dgm:cxn modelId="{8ECFF3D4-516B-41C1-8622-18A002FE30EB}" type="presParOf" srcId="{43167469-7CA3-49D9-AC53-2FAD843DA615}" destId="{59D8FB43-1A83-406F-8E1B-FF4BA72A4860}" srcOrd="6" destOrd="0" presId="urn:microsoft.com/office/officeart/2005/8/layout/cycle6"/>
    <dgm:cxn modelId="{048C37C3-62C6-459A-A517-40144741CF1E}" type="presParOf" srcId="{43167469-7CA3-49D9-AC53-2FAD843DA615}" destId="{C16312CB-F3EB-4A01-BDB7-17BCFD9831C8}" srcOrd="7" destOrd="0" presId="urn:microsoft.com/office/officeart/2005/8/layout/cycle6"/>
    <dgm:cxn modelId="{BCC4F84A-1CA3-498B-B82C-9CC7207AE681}" type="presParOf" srcId="{43167469-7CA3-49D9-AC53-2FAD843DA615}" destId="{78B0C422-8C32-4C84-B5C9-803D9929CC7C}" srcOrd="8" destOrd="0" presId="urn:microsoft.com/office/officeart/2005/8/layout/cycle6"/>
    <dgm:cxn modelId="{FD32ECD7-A42C-4A15-B656-47E37ACAD750}" type="presParOf" srcId="{43167469-7CA3-49D9-AC53-2FAD843DA615}" destId="{8439A791-E894-4275-A27C-4141FEBB2B5D}" srcOrd="9" destOrd="0" presId="urn:microsoft.com/office/officeart/2005/8/layout/cycle6"/>
    <dgm:cxn modelId="{92959BFE-A547-400D-80CA-42C80D910157}" type="presParOf" srcId="{43167469-7CA3-49D9-AC53-2FAD843DA615}" destId="{DCFEEC95-E306-42E4-AD03-7AF61329BAD9}" srcOrd="10" destOrd="0" presId="urn:microsoft.com/office/officeart/2005/8/layout/cycle6"/>
    <dgm:cxn modelId="{C8655AFD-DAB0-471F-AB27-41B00AB3F934}" type="presParOf" srcId="{43167469-7CA3-49D9-AC53-2FAD843DA615}" destId="{BE6C1198-1406-4EDF-9E3C-D597BB876F6F}" srcOrd="11" destOrd="0" presId="urn:microsoft.com/office/officeart/2005/8/layout/cycle6"/>
    <dgm:cxn modelId="{99C6734F-DFC9-4443-8692-3C6AA1F1E4A6}" type="presParOf" srcId="{43167469-7CA3-49D9-AC53-2FAD843DA615}" destId="{A0ED6CA7-7300-43A0-8856-4940DA352B67}" srcOrd="12" destOrd="0" presId="urn:microsoft.com/office/officeart/2005/8/layout/cycle6"/>
    <dgm:cxn modelId="{79F5193B-E097-4A04-9A81-3529818BFF2F}" type="presParOf" srcId="{43167469-7CA3-49D9-AC53-2FAD843DA615}" destId="{5D2B90B3-9BA1-4292-A360-1F35FBCF7D75}" srcOrd="13" destOrd="0" presId="urn:microsoft.com/office/officeart/2005/8/layout/cycle6"/>
    <dgm:cxn modelId="{A9CA6401-A84F-4985-BE11-AEAC048D7152}" type="presParOf" srcId="{43167469-7CA3-49D9-AC53-2FAD843DA615}" destId="{D8112084-1B97-435C-A0E9-3B5A50146BC0}" srcOrd="14" destOrd="0" presId="urn:microsoft.com/office/officeart/2005/8/layout/cycle6"/>
    <dgm:cxn modelId="{90BFE5D0-96BC-4525-938A-70A21AED5D5A}" type="presParOf" srcId="{43167469-7CA3-49D9-AC53-2FAD843DA615}" destId="{F90EF44E-3027-4EE1-B1CC-032788A2D0D1}" srcOrd="15" destOrd="0" presId="urn:microsoft.com/office/officeart/2005/8/layout/cycle6"/>
    <dgm:cxn modelId="{112F479F-8C99-4258-AE4B-1084DB3F6FDB}" type="presParOf" srcId="{43167469-7CA3-49D9-AC53-2FAD843DA615}" destId="{FF1CD27F-EC6C-4F7F-A9AE-D2B51EADD00F}" srcOrd="16" destOrd="0" presId="urn:microsoft.com/office/officeart/2005/8/layout/cycle6"/>
    <dgm:cxn modelId="{9818F015-4400-4993-ABCD-0E1743ED216E}" type="presParOf" srcId="{43167469-7CA3-49D9-AC53-2FAD843DA615}" destId="{A4E7D24F-4767-4536-A119-E7439AFBB2E9}"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1D6DE2-FAEE-47DC-9B57-A6B4D45F5AFF}" type="doc">
      <dgm:prSet loTypeId="urn:microsoft.com/office/officeart/2005/8/layout/cycle6" loCatId="relationship" qsTypeId="urn:microsoft.com/office/officeart/2005/8/quickstyle/simple1#2" qsCatId="simple" csTypeId="urn:microsoft.com/office/officeart/2005/8/colors/colorful5" csCatId="colorful" phldr="1"/>
      <dgm:spPr/>
      <dgm:t>
        <a:bodyPr/>
        <a:lstStyle/>
        <a:p>
          <a:endParaRPr lang="en-GB"/>
        </a:p>
      </dgm:t>
    </dgm:pt>
    <dgm:pt modelId="{FFDE103B-60B4-40FB-9802-C4C6EB6447D6}">
      <dgm:prSet phldrT="[Text]" custT="1"/>
      <dgm:spPr>
        <a:solidFill>
          <a:srgbClr val="DDDDDD"/>
        </a:solidFill>
      </dgm:spPr>
      <dgm:t>
        <a:bodyPr/>
        <a:lstStyle/>
        <a:p>
          <a:pPr algn="ctr"/>
          <a:r>
            <a:rPr lang="de-DE" sz="1600" b="1" noProof="0" dirty="0" smtClean="0">
              <a:solidFill>
                <a:schemeClr val="bg1"/>
              </a:solidFill>
            </a:rPr>
            <a:t>Geistige </a:t>
          </a:r>
          <a:r>
            <a:rPr lang="de-DE" sz="1600" b="1" noProof="0" dirty="0" err="1" smtClean="0">
              <a:solidFill>
                <a:schemeClr val="bg1"/>
              </a:solidFill>
            </a:rPr>
            <a:t>Beein-trächtigung</a:t>
          </a:r>
          <a:endParaRPr lang="de-DE" sz="1600" b="1" noProof="0" dirty="0">
            <a:solidFill>
              <a:schemeClr val="bg1"/>
            </a:solidFill>
          </a:endParaRPr>
        </a:p>
      </dgm:t>
    </dgm:pt>
    <dgm:pt modelId="{70695A41-1ED9-45B9-BF9E-2247BD594BA5}" type="parTrans" cxnId="{04067FE2-1611-47AF-BD96-16CB0C589AC3}">
      <dgm:prSet/>
      <dgm:spPr/>
      <dgm:t>
        <a:bodyPr/>
        <a:lstStyle/>
        <a:p>
          <a:endParaRPr lang="en-GB"/>
        </a:p>
      </dgm:t>
    </dgm:pt>
    <dgm:pt modelId="{1FAC0671-E62A-4C28-B2BB-112AB6D3476F}" type="sibTrans" cxnId="{04067FE2-1611-47AF-BD96-16CB0C589AC3}">
      <dgm:prSet/>
      <dgm:spPr/>
      <dgm:t>
        <a:bodyPr/>
        <a:lstStyle/>
        <a:p>
          <a:endParaRPr lang="en-GB" b="1">
            <a:solidFill>
              <a:schemeClr val="tx1"/>
            </a:solidFill>
          </a:endParaRPr>
        </a:p>
      </dgm:t>
    </dgm:pt>
    <dgm:pt modelId="{0D9C3252-3EDF-4577-89BE-17F43D583002}">
      <dgm:prSet phldrT="[Text]" custT="1"/>
      <dgm:spPr>
        <a:solidFill>
          <a:srgbClr val="DDDDDD"/>
        </a:solidFill>
      </dgm:spPr>
      <dgm:t>
        <a:bodyPr/>
        <a:lstStyle/>
        <a:p>
          <a:r>
            <a:rPr lang="de-DE" sz="1600" b="1" noProof="0" dirty="0" smtClean="0">
              <a:solidFill>
                <a:schemeClr val="bg1"/>
              </a:solidFill>
            </a:rPr>
            <a:t>Wohlbefinden</a:t>
          </a:r>
          <a:endParaRPr lang="de-DE" sz="1600" b="1" noProof="0" dirty="0">
            <a:solidFill>
              <a:schemeClr val="bg1"/>
            </a:solidFill>
          </a:endParaRPr>
        </a:p>
      </dgm:t>
    </dgm:pt>
    <dgm:pt modelId="{8A21E695-3FE0-464C-BE0A-C24B3B29C042}" type="parTrans" cxnId="{E6ED8B5C-B67A-47AC-9908-3E61561EC524}">
      <dgm:prSet/>
      <dgm:spPr/>
      <dgm:t>
        <a:bodyPr/>
        <a:lstStyle/>
        <a:p>
          <a:endParaRPr lang="en-GB"/>
        </a:p>
      </dgm:t>
    </dgm:pt>
    <dgm:pt modelId="{83DE8A1C-05A4-4AAA-8921-277D61E76CEB}" type="sibTrans" cxnId="{E6ED8B5C-B67A-47AC-9908-3E61561EC524}">
      <dgm:prSet/>
      <dgm:spPr/>
      <dgm:t>
        <a:bodyPr/>
        <a:lstStyle/>
        <a:p>
          <a:endParaRPr lang="en-GB" b="1">
            <a:solidFill>
              <a:schemeClr val="tx1"/>
            </a:solidFill>
          </a:endParaRPr>
        </a:p>
      </dgm:t>
    </dgm:pt>
    <dgm:pt modelId="{F20B8550-DEFB-4080-9D1C-951693A6B8B9}">
      <dgm:prSet phldrT="[Text]" custT="1"/>
      <dgm:spPr>
        <a:solidFill>
          <a:srgbClr val="DDDDDD"/>
        </a:solidFill>
      </dgm:spPr>
      <dgm:t>
        <a:bodyPr/>
        <a:lstStyle/>
        <a:p>
          <a:r>
            <a:rPr lang="de-DE" sz="1600" b="1" noProof="0" dirty="0" smtClean="0">
              <a:solidFill>
                <a:schemeClr val="bg1"/>
              </a:solidFill>
            </a:rPr>
            <a:t>Krankenhaus-</a:t>
          </a:r>
          <a:r>
            <a:rPr lang="de-DE" sz="1600" b="1" noProof="0" dirty="0" err="1" smtClean="0">
              <a:solidFill>
                <a:schemeClr val="bg1"/>
              </a:solidFill>
            </a:rPr>
            <a:t>umgebung</a:t>
          </a:r>
          <a:endParaRPr lang="de-DE" sz="1600" b="1" noProof="0" dirty="0">
            <a:solidFill>
              <a:schemeClr val="bg1"/>
            </a:solidFill>
          </a:endParaRPr>
        </a:p>
      </dgm:t>
    </dgm:pt>
    <dgm:pt modelId="{E1CEE836-877E-4033-AB16-CF1B508B6DF1}" type="parTrans" cxnId="{78C02DA4-D904-43F3-81BA-2143F2940C94}">
      <dgm:prSet/>
      <dgm:spPr/>
      <dgm:t>
        <a:bodyPr/>
        <a:lstStyle/>
        <a:p>
          <a:endParaRPr lang="en-GB"/>
        </a:p>
      </dgm:t>
    </dgm:pt>
    <dgm:pt modelId="{CD7E94D2-DF91-4936-A03B-F74AE0C6226F}" type="sibTrans" cxnId="{78C02DA4-D904-43F3-81BA-2143F2940C94}">
      <dgm:prSet/>
      <dgm:spPr/>
      <dgm:t>
        <a:bodyPr/>
        <a:lstStyle/>
        <a:p>
          <a:endParaRPr lang="en-GB" b="1">
            <a:solidFill>
              <a:schemeClr val="tx1"/>
            </a:solidFill>
          </a:endParaRPr>
        </a:p>
      </dgm:t>
    </dgm:pt>
    <dgm:pt modelId="{5F17FDDE-2566-465B-8658-27D105AC1F5D}">
      <dgm:prSet phldrT="[Text]" custT="1"/>
      <dgm:spPr>
        <a:solidFill>
          <a:srgbClr val="DDDDDD"/>
        </a:solidFill>
      </dgm:spPr>
      <dgm:t>
        <a:bodyPr/>
        <a:lstStyle/>
        <a:p>
          <a:r>
            <a:rPr lang="de-DE" sz="1600" b="1" noProof="0" dirty="0" smtClean="0">
              <a:solidFill>
                <a:schemeClr val="bg1"/>
              </a:solidFill>
            </a:rPr>
            <a:t>Biographie / Lebens-</a:t>
          </a:r>
          <a:r>
            <a:rPr lang="de-DE" sz="1600" b="1" noProof="0" dirty="0" err="1" smtClean="0">
              <a:solidFill>
                <a:schemeClr val="bg1"/>
              </a:solidFill>
            </a:rPr>
            <a:t>geschichte</a:t>
          </a:r>
          <a:r>
            <a:rPr lang="de-DE" sz="1600" b="1" noProof="0" dirty="0" smtClean="0">
              <a:solidFill>
                <a:schemeClr val="bg1"/>
              </a:solidFill>
            </a:rPr>
            <a:t>(n</a:t>
          </a:r>
          <a:r>
            <a:rPr lang="de-DE" sz="1400" b="1" noProof="0" dirty="0" smtClean="0">
              <a:solidFill>
                <a:schemeClr val="bg1"/>
              </a:solidFill>
            </a:rPr>
            <a:t>)</a:t>
          </a:r>
          <a:endParaRPr lang="de-DE" sz="1400" b="1" noProof="0" dirty="0">
            <a:solidFill>
              <a:schemeClr val="bg1"/>
            </a:solidFill>
          </a:endParaRPr>
        </a:p>
      </dgm:t>
    </dgm:pt>
    <dgm:pt modelId="{A0C4F453-7047-4413-9C2B-FC2A43DBB3DF}" type="parTrans" cxnId="{A5D9B41A-A647-4740-B413-923DED4DABD6}">
      <dgm:prSet/>
      <dgm:spPr/>
      <dgm:t>
        <a:bodyPr/>
        <a:lstStyle/>
        <a:p>
          <a:endParaRPr lang="en-GB"/>
        </a:p>
      </dgm:t>
    </dgm:pt>
    <dgm:pt modelId="{3A95F455-C884-41A5-B79E-E437B13A9D6B}" type="sibTrans" cxnId="{A5D9B41A-A647-4740-B413-923DED4DABD6}">
      <dgm:prSet/>
      <dgm:spPr/>
      <dgm:t>
        <a:bodyPr/>
        <a:lstStyle/>
        <a:p>
          <a:endParaRPr lang="en-GB" b="1">
            <a:solidFill>
              <a:schemeClr val="tx1"/>
            </a:solidFill>
          </a:endParaRPr>
        </a:p>
      </dgm:t>
    </dgm:pt>
    <dgm:pt modelId="{0D7ED430-AF48-4379-AF86-2F9D41E6F811}">
      <dgm:prSet phldrT="[Text]" custT="1"/>
      <dgm:spPr>
        <a:solidFill>
          <a:schemeClr val="accent2">
            <a:lumMod val="60000"/>
            <a:lumOff val="40000"/>
          </a:schemeClr>
        </a:solidFill>
      </dgm:spPr>
      <dgm:t>
        <a:bodyPr/>
        <a:lstStyle/>
        <a:p>
          <a:r>
            <a:rPr lang="de-DE" sz="1600" b="1" noProof="0" dirty="0" smtClean="0">
              <a:solidFill>
                <a:schemeClr val="tx1"/>
              </a:solidFill>
            </a:rPr>
            <a:t>Persönlichkeit</a:t>
          </a:r>
          <a:endParaRPr lang="de-DE" sz="1600" b="1" noProof="0" dirty="0">
            <a:solidFill>
              <a:schemeClr val="tx1"/>
            </a:solidFill>
          </a:endParaRPr>
        </a:p>
      </dgm:t>
    </dgm:pt>
    <dgm:pt modelId="{C24E4A6B-1AAA-4918-9934-3375E763FCEF}" type="parTrans" cxnId="{64E77D70-C0D5-4D27-B69C-F59531844733}">
      <dgm:prSet/>
      <dgm:spPr/>
      <dgm:t>
        <a:bodyPr/>
        <a:lstStyle/>
        <a:p>
          <a:endParaRPr lang="en-GB"/>
        </a:p>
      </dgm:t>
    </dgm:pt>
    <dgm:pt modelId="{C16E1FFE-789E-4C18-AFA6-276E2F5DCF72}" type="sibTrans" cxnId="{64E77D70-C0D5-4D27-B69C-F59531844733}">
      <dgm:prSet/>
      <dgm:spPr/>
      <dgm:t>
        <a:bodyPr/>
        <a:lstStyle/>
        <a:p>
          <a:endParaRPr lang="en-GB" b="1">
            <a:solidFill>
              <a:schemeClr val="tx1"/>
            </a:solidFill>
          </a:endParaRPr>
        </a:p>
      </dgm:t>
    </dgm:pt>
    <dgm:pt modelId="{2A3DC1EB-3174-40FF-AA08-D23F751FC065}">
      <dgm:prSet phldrT="[Text]" custT="1"/>
      <dgm:spPr>
        <a:solidFill>
          <a:srgbClr val="DDDDDD"/>
        </a:solidFill>
      </dgm:spPr>
      <dgm:t>
        <a:bodyPr/>
        <a:lstStyle/>
        <a:p>
          <a:r>
            <a:rPr lang="de-DE" sz="1600" b="1" noProof="0" dirty="0" smtClean="0">
              <a:solidFill>
                <a:schemeClr val="bg1"/>
              </a:solidFill>
            </a:rPr>
            <a:t>Lebenswelt, z.B. pflegende Angehörige /  Unterstützung</a:t>
          </a:r>
          <a:endParaRPr lang="de-DE" sz="1600" b="1" noProof="0" dirty="0">
            <a:solidFill>
              <a:schemeClr val="bg1"/>
            </a:solidFill>
          </a:endParaRPr>
        </a:p>
      </dgm:t>
    </dgm:pt>
    <dgm:pt modelId="{9BD7F9DF-6FC1-42FB-BC4D-DCDD6FEC74C9}" type="parTrans" cxnId="{D3210ADE-8696-4068-9236-57642A191270}">
      <dgm:prSet/>
      <dgm:spPr/>
      <dgm:t>
        <a:bodyPr/>
        <a:lstStyle/>
        <a:p>
          <a:endParaRPr lang="en-GB"/>
        </a:p>
      </dgm:t>
    </dgm:pt>
    <dgm:pt modelId="{4DAEAE66-B488-4F3A-B6F9-BFD101190E7E}" type="sibTrans" cxnId="{D3210ADE-8696-4068-9236-57642A191270}">
      <dgm:prSet/>
      <dgm:spPr/>
      <dgm:t>
        <a:bodyPr/>
        <a:lstStyle/>
        <a:p>
          <a:endParaRPr lang="en-GB" b="1">
            <a:solidFill>
              <a:schemeClr val="tx1"/>
            </a:solidFill>
          </a:endParaRPr>
        </a:p>
      </dgm:t>
    </dgm:pt>
    <dgm:pt modelId="{43167469-7CA3-49D9-AC53-2FAD843DA615}" type="pres">
      <dgm:prSet presAssocID="{F01D6DE2-FAEE-47DC-9B57-A6B4D45F5AFF}" presName="cycle" presStyleCnt="0">
        <dgm:presLayoutVars>
          <dgm:dir/>
          <dgm:resizeHandles val="exact"/>
        </dgm:presLayoutVars>
      </dgm:prSet>
      <dgm:spPr/>
      <dgm:t>
        <a:bodyPr/>
        <a:lstStyle/>
        <a:p>
          <a:endParaRPr lang="en-GB"/>
        </a:p>
      </dgm:t>
    </dgm:pt>
    <dgm:pt modelId="{D642DF22-08A8-4465-963F-4DD768F22B61}" type="pres">
      <dgm:prSet presAssocID="{FFDE103B-60B4-40FB-9802-C4C6EB6447D6}" presName="node" presStyleLbl="node1" presStyleIdx="0" presStyleCnt="6" custScaleX="141331" custScaleY="151671" custRadScaleRad="85545" custRadScaleInc="9024">
        <dgm:presLayoutVars>
          <dgm:bulletEnabled val="1"/>
        </dgm:presLayoutVars>
      </dgm:prSet>
      <dgm:spPr/>
      <dgm:t>
        <a:bodyPr/>
        <a:lstStyle/>
        <a:p>
          <a:endParaRPr lang="en-GB"/>
        </a:p>
      </dgm:t>
    </dgm:pt>
    <dgm:pt modelId="{1EE80559-9EA7-4ADD-8B26-1F044CCF39BE}" type="pres">
      <dgm:prSet presAssocID="{FFDE103B-60B4-40FB-9802-C4C6EB6447D6}" presName="spNode" presStyleCnt="0"/>
      <dgm:spPr/>
    </dgm:pt>
    <dgm:pt modelId="{51D50AE5-16CA-45B0-B28F-8555D912B197}" type="pres">
      <dgm:prSet presAssocID="{1FAC0671-E62A-4C28-B2BB-112AB6D3476F}" presName="sibTrans" presStyleLbl="sibTrans1D1" presStyleIdx="0" presStyleCnt="6"/>
      <dgm:spPr/>
      <dgm:t>
        <a:bodyPr/>
        <a:lstStyle/>
        <a:p>
          <a:endParaRPr lang="en-GB"/>
        </a:p>
      </dgm:t>
    </dgm:pt>
    <dgm:pt modelId="{23143E1C-E392-4E72-A80E-E749D1953D56}" type="pres">
      <dgm:prSet presAssocID="{0D9C3252-3EDF-4577-89BE-17F43D583002}" presName="node" presStyleLbl="node1" presStyleIdx="1" presStyleCnt="6" custScaleX="150620" custScaleY="143390" custRadScaleRad="115794" custRadScaleInc="57760">
        <dgm:presLayoutVars>
          <dgm:bulletEnabled val="1"/>
        </dgm:presLayoutVars>
      </dgm:prSet>
      <dgm:spPr/>
      <dgm:t>
        <a:bodyPr/>
        <a:lstStyle/>
        <a:p>
          <a:endParaRPr lang="en-GB"/>
        </a:p>
      </dgm:t>
    </dgm:pt>
    <dgm:pt modelId="{85BC4B05-1F4C-49C2-8894-55E3F5CC042B}" type="pres">
      <dgm:prSet presAssocID="{0D9C3252-3EDF-4577-89BE-17F43D583002}" presName="spNode" presStyleCnt="0"/>
      <dgm:spPr/>
    </dgm:pt>
    <dgm:pt modelId="{76C88B95-991B-4DE3-95FA-80B3E8DEFA71}" type="pres">
      <dgm:prSet presAssocID="{83DE8A1C-05A4-4AAA-8921-277D61E76CEB}" presName="sibTrans" presStyleLbl="sibTrans1D1" presStyleIdx="1" presStyleCnt="6"/>
      <dgm:spPr/>
      <dgm:t>
        <a:bodyPr/>
        <a:lstStyle/>
        <a:p>
          <a:endParaRPr lang="en-GB"/>
        </a:p>
      </dgm:t>
    </dgm:pt>
    <dgm:pt modelId="{59D8FB43-1A83-406F-8E1B-FF4BA72A4860}" type="pres">
      <dgm:prSet presAssocID="{F20B8550-DEFB-4080-9D1C-951693A6B8B9}" presName="node" presStyleLbl="node1" presStyleIdx="2" presStyleCnt="6" custScaleX="149844" custScaleY="139115" custRadScaleRad="122681" custRadScaleInc="-46546">
        <dgm:presLayoutVars>
          <dgm:bulletEnabled val="1"/>
        </dgm:presLayoutVars>
      </dgm:prSet>
      <dgm:spPr/>
      <dgm:t>
        <a:bodyPr/>
        <a:lstStyle/>
        <a:p>
          <a:endParaRPr lang="en-GB"/>
        </a:p>
      </dgm:t>
    </dgm:pt>
    <dgm:pt modelId="{C16312CB-F3EB-4A01-BDB7-17BCFD9831C8}" type="pres">
      <dgm:prSet presAssocID="{F20B8550-DEFB-4080-9D1C-951693A6B8B9}" presName="spNode" presStyleCnt="0"/>
      <dgm:spPr/>
    </dgm:pt>
    <dgm:pt modelId="{78B0C422-8C32-4C84-B5C9-803D9929CC7C}" type="pres">
      <dgm:prSet presAssocID="{CD7E94D2-DF91-4936-A03B-F74AE0C6226F}" presName="sibTrans" presStyleLbl="sibTrans1D1" presStyleIdx="2" presStyleCnt="6"/>
      <dgm:spPr/>
      <dgm:t>
        <a:bodyPr/>
        <a:lstStyle/>
        <a:p>
          <a:endParaRPr lang="en-GB"/>
        </a:p>
      </dgm:t>
    </dgm:pt>
    <dgm:pt modelId="{8439A791-E894-4275-A27C-4141FEBB2B5D}" type="pres">
      <dgm:prSet presAssocID="{5F17FDDE-2566-465B-8658-27D105AC1F5D}" presName="node" presStyleLbl="node1" presStyleIdx="3" presStyleCnt="6" custScaleX="148674" custScaleY="157328" custRadScaleRad="101342" custRadScaleInc="-27641">
        <dgm:presLayoutVars>
          <dgm:bulletEnabled val="1"/>
        </dgm:presLayoutVars>
      </dgm:prSet>
      <dgm:spPr/>
      <dgm:t>
        <a:bodyPr/>
        <a:lstStyle/>
        <a:p>
          <a:endParaRPr lang="en-GB"/>
        </a:p>
      </dgm:t>
    </dgm:pt>
    <dgm:pt modelId="{DCFEEC95-E306-42E4-AD03-7AF61329BAD9}" type="pres">
      <dgm:prSet presAssocID="{5F17FDDE-2566-465B-8658-27D105AC1F5D}" presName="spNode" presStyleCnt="0"/>
      <dgm:spPr/>
    </dgm:pt>
    <dgm:pt modelId="{BE6C1198-1406-4EDF-9E3C-D597BB876F6F}" type="pres">
      <dgm:prSet presAssocID="{3A95F455-C884-41A5-B79E-E437B13A9D6B}" presName="sibTrans" presStyleLbl="sibTrans1D1" presStyleIdx="3" presStyleCnt="6"/>
      <dgm:spPr/>
      <dgm:t>
        <a:bodyPr/>
        <a:lstStyle/>
        <a:p>
          <a:endParaRPr lang="en-GB"/>
        </a:p>
      </dgm:t>
    </dgm:pt>
    <dgm:pt modelId="{A0ED6CA7-7300-43A0-8856-4940DA352B67}" type="pres">
      <dgm:prSet presAssocID="{0D7ED430-AF48-4379-AF86-2F9D41E6F811}" presName="node" presStyleLbl="node1" presStyleIdx="4" presStyleCnt="6" custScaleX="139798" custScaleY="149143" custRadScaleRad="114793" custRadScaleInc="4619">
        <dgm:presLayoutVars>
          <dgm:bulletEnabled val="1"/>
        </dgm:presLayoutVars>
      </dgm:prSet>
      <dgm:spPr/>
      <dgm:t>
        <a:bodyPr/>
        <a:lstStyle/>
        <a:p>
          <a:endParaRPr lang="en-GB"/>
        </a:p>
      </dgm:t>
    </dgm:pt>
    <dgm:pt modelId="{5D2B90B3-9BA1-4292-A360-1F35FBCF7D75}" type="pres">
      <dgm:prSet presAssocID="{0D7ED430-AF48-4379-AF86-2F9D41E6F811}" presName="spNode" presStyleCnt="0"/>
      <dgm:spPr/>
    </dgm:pt>
    <dgm:pt modelId="{D8112084-1B97-435C-A0E9-3B5A50146BC0}" type="pres">
      <dgm:prSet presAssocID="{C16E1FFE-789E-4C18-AFA6-276E2F5DCF72}" presName="sibTrans" presStyleLbl="sibTrans1D1" presStyleIdx="4" presStyleCnt="6"/>
      <dgm:spPr/>
      <dgm:t>
        <a:bodyPr/>
        <a:lstStyle/>
        <a:p>
          <a:endParaRPr lang="en-GB"/>
        </a:p>
      </dgm:t>
    </dgm:pt>
    <dgm:pt modelId="{F90EF44E-3027-4EE1-B1CC-032788A2D0D1}" type="pres">
      <dgm:prSet presAssocID="{2A3DC1EB-3174-40FF-AA08-D23F751FC065}" presName="node" presStyleLbl="node1" presStyleIdx="5" presStyleCnt="6" custScaleX="130680" custScaleY="149142" custRadScaleRad="110811" custRadScaleInc="-56788">
        <dgm:presLayoutVars>
          <dgm:bulletEnabled val="1"/>
        </dgm:presLayoutVars>
      </dgm:prSet>
      <dgm:spPr/>
      <dgm:t>
        <a:bodyPr/>
        <a:lstStyle/>
        <a:p>
          <a:endParaRPr lang="en-GB"/>
        </a:p>
      </dgm:t>
    </dgm:pt>
    <dgm:pt modelId="{FF1CD27F-EC6C-4F7F-A9AE-D2B51EADD00F}" type="pres">
      <dgm:prSet presAssocID="{2A3DC1EB-3174-40FF-AA08-D23F751FC065}" presName="spNode" presStyleCnt="0"/>
      <dgm:spPr/>
    </dgm:pt>
    <dgm:pt modelId="{A4E7D24F-4767-4536-A119-E7439AFBB2E9}" type="pres">
      <dgm:prSet presAssocID="{4DAEAE66-B488-4F3A-B6F9-BFD101190E7E}" presName="sibTrans" presStyleLbl="sibTrans1D1" presStyleIdx="5" presStyleCnt="6"/>
      <dgm:spPr/>
      <dgm:t>
        <a:bodyPr/>
        <a:lstStyle/>
        <a:p>
          <a:endParaRPr lang="en-GB"/>
        </a:p>
      </dgm:t>
    </dgm:pt>
  </dgm:ptLst>
  <dgm:cxnLst>
    <dgm:cxn modelId="{683A9075-A47F-4877-8F3C-3AB11F99939F}" type="presOf" srcId="{F01D6DE2-FAEE-47DC-9B57-A6B4D45F5AFF}" destId="{43167469-7CA3-49D9-AC53-2FAD843DA615}" srcOrd="0" destOrd="0" presId="urn:microsoft.com/office/officeart/2005/8/layout/cycle6"/>
    <dgm:cxn modelId="{78C02DA4-D904-43F3-81BA-2143F2940C94}" srcId="{F01D6DE2-FAEE-47DC-9B57-A6B4D45F5AFF}" destId="{F20B8550-DEFB-4080-9D1C-951693A6B8B9}" srcOrd="2" destOrd="0" parTransId="{E1CEE836-877E-4033-AB16-CF1B508B6DF1}" sibTransId="{CD7E94D2-DF91-4936-A03B-F74AE0C6226F}"/>
    <dgm:cxn modelId="{99D1657D-D369-456D-9A2B-78105E08FFFA}" type="presOf" srcId="{0D9C3252-3EDF-4577-89BE-17F43D583002}" destId="{23143E1C-E392-4E72-A80E-E749D1953D56}" srcOrd="0" destOrd="0" presId="urn:microsoft.com/office/officeart/2005/8/layout/cycle6"/>
    <dgm:cxn modelId="{A5D9B41A-A647-4740-B413-923DED4DABD6}" srcId="{F01D6DE2-FAEE-47DC-9B57-A6B4D45F5AFF}" destId="{5F17FDDE-2566-465B-8658-27D105AC1F5D}" srcOrd="3" destOrd="0" parTransId="{A0C4F453-7047-4413-9C2B-FC2A43DBB3DF}" sibTransId="{3A95F455-C884-41A5-B79E-E437B13A9D6B}"/>
    <dgm:cxn modelId="{466B57C6-3839-4E2E-B0FB-9CF489DCA000}" type="presOf" srcId="{4DAEAE66-B488-4F3A-B6F9-BFD101190E7E}" destId="{A4E7D24F-4767-4536-A119-E7439AFBB2E9}" srcOrd="0" destOrd="0" presId="urn:microsoft.com/office/officeart/2005/8/layout/cycle6"/>
    <dgm:cxn modelId="{FAD01493-E238-4D99-BE5B-1FE9E297C93A}" type="presOf" srcId="{3A95F455-C884-41A5-B79E-E437B13A9D6B}" destId="{BE6C1198-1406-4EDF-9E3C-D597BB876F6F}" srcOrd="0" destOrd="0" presId="urn:microsoft.com/office/officeart/2005/8/layout/cycle6"/>
    <dgm:cxn modelId="{80819AB1-AB63-450B-B35A-B40B4C23D401}" type="presOf" srcId="{5F17FDDE-2566-465B-8658-27D105AC1F5D}" destId="{8439A791-E894-4275-A27C-4141FEBB2B5D}" srcOrd="0" destOrd="0" presId="urn:microsoft.com/office/officeart/2005/8/layout/cycle6"/>
    <dgm:cxn modelId="{4B2D3DBC-E7E1-405A-8D46-0C49B210CFF9}" type="presOf" srcId="{0D7ED430-AF48-4379-AF86-2F9D41E6F811}" destId="{A0ED6CA7-7300-43A0-8856-4940DA352B67}" srcOrd="0" destOrd="0" presId="urn:microsoft.com/office/officeart/2005/8/layout/cycle6"/>
    <dgm:cxn modelId="{A5AA3C9D-01F7-4475-8998-22AAD65D8B30}" type="presOf" srcId="{2A3DC1EB-3174-40FF-AA08-D23F751FC065}" destId="{F90EF44E-3027-4EE1-B1CC-032788A2D0D1}" srcOrd="0" destOrd="0" presId="urn:microsoft.com/office/officeart/2005/8/layout/cycle6"/>
    <dgm:cxn modelId="{724B0E1D-1282-4831-9CB4-AE1E88417DD6}" type="presOf" srcId="{CD7E94D2-DF91-4936-A03B-F74AE0C6226F}" destId="{78B0C422-8C32-4C84-B5C9-803D9929CC7C}" srcOrd="0" destOrd="0" presId="urn:microsoft.com/office/officeart/2005/8/layout/cycle6"/>
    <dgm:cxn modelId="{4BCA1098-8699-443F-8FA2-0D608BDBC5E9}" type="presOf" srcId="{83DE8A1C-05A4-4AAA-8921-277D61E76CEB}" destId="{76C88B95-991B-4DE3-95FA-80B3E8DEFA71}" srcOrd="0" destOrd="0" presId="urn:microsoft.com/office/officeart/2005/8/layout/cycle6"/>
    <dgm:cxn modelId="{64E77D70-C0D5-4D27-B69C-F59531844733}" srcId="{F01D6DE2-FAEE-47DC-9B57-A6B4D45F5AFF}" destId="{0D7ED430-AF48-4379-AF86-2F9D41E6F811}" srcOrd="4" destOrd="0" parTransId="{C24E4A6B-1AAA-4918-9934-3375E763FCEF}" sibTransId="{C16E1FFE-789E-4C18-AFA6-276E2F5DCF72}"/>
    <dgm:cxn modelId="{71F507B1-CF56-4D9D-B2AB-F1E1B56F0A64}" type="presOf" srcId="{FFDE103B-60B4-40FB-9802-C4C6EB6447D6}" destId="{D642DF22-08A8-4465-963F-4DD768F22B61}" srcOrd="0" destOrd="0" presId="urn:microsoft.com/office/officeart/2005/8/layout/cycle6"/>
    <dgm:cxn modelId="{D3210ADE-8696-4068-9236-57642A191270}" srcId="{F01D6DE2-FAEE-47DC-9B57-A6B4D45F5AFF}" destId="{2A3DC1EB-3174-40FF-AA08-D23F751FC065}" srcOrd="5" destOrd="0" parTransId="{9BD7F9DF-6FC1-42FB-BC4D-DCDD6FEC74C9}" sibTransId="{4DAEAE66-B488-4F3A-B6F9-BFD101190E7E}"/>
    <dgm:cxn modelId="{04067FE2-1611-47AF-BD96-16CB0C589AC3}" srcId="{F01D6DE2-FAEE-47DC-9B57-A6B4D45F5AFF}" destId="{FFDE103B-60B4-40FB-9802-C4C6EB6447D6}" srcOrd="0" destOrd="0" parTransId="{70695A41-1ED9-45B9-BF9E-2247BD594BA5}" sibTransId="{1FAC0671-E62A-4C28-B2BB-112AB6D3476F}"/>
    <dgm:cxn modelId="{D830D5B6-8FB2-4FD8-B875-AB78FC598D86}" type="presOf" srcId="{1FAC0671-E62A-4C28-B2BB-112AB6D3476F}" destId="{51D50AE5-16CA-45B0-B28F-8555D912B197}" srcOrd="0" destOrd="0" presId="urn:microsoft.com/office/officeart/2005/8/layout/cycle6"/>
    <dgm:cxn modelId="{ECE9E32F-5676-4D41-9167-700809222033}" type="presOf" srcId="{C16E1FFE-789E-4C18-AFA6-276E2F5DCF72}" destId="{D8112084-1B97-435C-A0E9-3B5A50146BC0}" srcOrd="0" destOrd="0" presId="urn:microsoft.com/office/officeart/2005/8/layout/cycle6"/>
    <dgm:cxn modelId="{E6ED8B5C-B67A-47AC-9908-3E61561EC524}" srcId="{F01D6DE2-FAEE-47DC-9B57-A6B4D45F5AFF}" destId="{0D9C3252-3EDF-4577-89BE-17F43D583002}" srcOrd="1" destOrd="0" parTransId="{8A21E695-3FE0-464C-BE0A-C24B3B29C042}" sibTransId="{83DE8A1C-05A4-4AAA-8921-277D61E76CEB}"/>
    <dgm:cxn modelId="{E9E9A701-370C-4B30-8E68-7BB26628878F}" type="presOf" srcId="{F20B8550-DEFB-4080-9D1C-951693A6B8B9}" destId="{59D8FB43-1A83-406F-8E1B-FF4BA72A4860}" srcOrd="0" destOrd="0" presId="urn:microsoft.com/office/officeart/2005/8/layout/cycle6"/>
    <dgm:cxn modelId="{132C6055-D6DF-4C66-B62E-4C5F7C2600D3}" type="presParOf" srcId="{43167469-7CA3-49D9-AC53-2FAD843DA615}" destId="{D642DF22-08A8-4465-963F-4DD768F22B61}" srcOrd="0" destOrd="0" presId="urn:microsoft.com/office/officeart/2005/8/layout/cycle6"/>
    <dgm:cxn modelId="{46614D29-E4BF-4ACF-A464-D530BF9B66AC}" type="presParOf" srcId="{43167469-7CA3-49D9-AC53-2FAD843DA615}" destId="{1EE80559-9EA7-4ADD-8B26-1F044CCF39BE}" srcOrd="1" destOrd="0" presId="urn:microsoft.com/office/officeart/2005/8/layout/cycle6"/>
    <dgm:cxn modelId="{EB5286B4-C022-4674-B22D-5AAD7343ADD2}" type="presParOf" srcId="{43167469-7CA3-49D9-AC53-2FAD843DA615}" destId="{51D50AE5-16CA-45B0-B28F-8555D912B197}" srcOrd="2" destOrd="0" presId="urn:microsoft.com/office/officeart/2005/8/layout/cycle6"/>
    <dgm:cxn modelId="{20804583-F497-46B6-862C-0E717F6449FE}" type="presParOf" srcId="{43167469-7CA3-49D9-AC53-2FAD843DA615}" destId="{23143E1C-E392-4E72-A80E-E749D1953D56}" srcOrd="3" destOrd="0" presId="urn:microsoft.com/office/officeart/2005/8/layout/cycle6"/>
    <dgm:cxn modelId="{CB74B7BD-6060-49A7-A1FC-5FA9E9F50F2A}" type="presParOf" srcId="{43167469-7CA3-49D9-AC53-2FAD843DA615}" destId="{85BC4B05-1F4C-49C2-8894-55E3F5CC042B}" srcOrd="4" destOrd="0" presId="urn:microsoft.com/office/officeart/2005/8/layout/cycle6"/>
    <dgm:cxn modelId="{71759FD1-17B4-48F2-B35E-865092FADF86}" type="presParOf" srcId="{43167469-7CA3-49D9-AC53-2FAD843DA615}" destId="{76C88B95-991B-4DE3-95FA-80B3E8DEFA71}" srcOrd="5" destOrd="0" presId="urn:microsoft.com/office/officeart/2005/8/layout/cycle6"/>
    <dgm:cxn modelId="{5FBB14BE-5B82-44B2-A676-F51D36E8F343}" type="presParOf" srcId="{43167469-7CA3-49D9-AC53-2FAD843DA615}" destId="{59D8FB43-1A83-406F-8E1B-FF4BA72A4860}" srcOrd="6" destOrd="0" presId="urn:microsoft.com/office/officeart/2005/8/layout/cycle6"/>
    <dgm:cxn modelId="{6F780B76-9E88-4588-8FD2-31406D342099}" type="presParOf" srcId="{43167469-7CA3-49D9-AC53-2FAD843DA615}" destId="{C16312CB-F3EB-4A01-BDB7-17BCFD9831C8}" srcOrd="7" destOrd="0" presId="urn:microsoft.com/office/officeart/2005/8/layout/cycle6"/>
    <dgm:cxn modelId="{C879A298-6070-494D-A7B4-F23A6F9FF919}" type="presParOf" srcId="{43167469-7CA3-49D9-AC53-2FAD843DA615}" destId="{78B0C422-8C32-4C84-B5C9-803D9929CC7C}" srcOrd="8" destOrd="0" presId="urn:microsoft.com/office/officeart/2005/8/layout/cycle6"/>
    <dgm:cxn modelId="{FD435163-144C-47FF-A2C6-39E9D3190221}" type="presParOf" srcId="{43167469-7CA3-49D9-AC53-2FAD843DA615}" destId="{8439A791-E894-4275-A27C-4141FEBB2B5D}" srcOrd="9" destOrd="0" presId="urn:microsoft.com/office/officeart/2005/8/layout/cycle6"/>
    <dgm:cxn modelId="{99494E84-25E7-4959-8F30-12D714DDC6C0}" type="presParOf" srcId="{43167469-7CA3-49D9-AC53-2FAD843DA615}" destId="{DCFEEC95-E306-42E4-AD03-7AF61329BAD9}" srcOrd="10" destOrd="0" presId="urn:microsoft.com/office/officeart/2005/8/layout/cycle6"/>
    <dgm:cxn modelId="{747318E7-6399-46AD-A552-60840A644EE2}" type="presParOf" srcId="{43167469-7CA3-49D9-AC53-2FAD843DA615}" destId="{BE6C1198-1406-4EDF-9E3C-D597BB876F6F}" srcOrd="11" destOrd="0" presId="urn:microsoft.com/office/officeart/2005/8/layout/cycle6"/>
    <dgm:cxn modelId="{031B6D3F-CDB7-43E0-A654-C77EE1CF8A7A}" type="presParOf" srcId="{43167469-7CA3-49D9-AC53-2FAD843DA615}" destId="{A0ED6CA7-7300-43A0-8856-4940DA352B67}" srcOrd="12" destOrd="0" presId="urn:microsoft.com/office/officeart/2005/8/layout/cycle6"/>
    <dgm:cxn modelId="{5B27EB43-0345-414B-9ED2-8528F41ECED3}" type="presParOf" srcId="{43167469-7CA3-49D9-AC53-2FAD843DA615}" destId="{5D2B90B3-9BA1-4292-A360-1F35FBCF7D75}" srcOrd="13" destOrd="0" presId="urn:microsoft.com/office/officeart/2005/8/layout/cycle6"/>
    <dgm:cxn modelId="{C8A437B0-BFE2-43B3-A84B-53B26FDCE496}" type="presParOf" srcId="{43167469-7CA3-49D9-AC53-2FAD843DA615}" destId="{D8112084-1B97-435C-A0E9-3B5A50146BC0}" srcOrd="14" destOrd="0" presId="urn:microsoft.com/office/officeart/2005/8/layout/cycle6"/>
    <dgm:cxn modelId="{A71D2D1F-610B-49CA-8BDA-3383C9F3761C}" type="presParOf" srcId="{43167469-7CA3-49D9-AC53-2FAD843DA615}" destId="{F90EF44E-3027-4EE1-B1CC-032788A2D0D1}" srcOrd="15" destOrd="0" presId="urn:microsoft.com/office/officeart/2005/8/layout/cycle6"/>
    <dgm:cxn modelId="{C38C9226-F560-4F6B-8CAF-B572ADD17D23}" type="presParOf" srcId="{43167469-7CA3-49D9-AC53-2FAD843DA615}" destId="{FF1CD27F-EC6C-4F7F-A9AE-D2B51EADD00F}" srcOrd="16" destOrd="0" presId="urn:microsoft.com/office/officeart/2005/8/layout/cycle6"/>
    <dgm:cxn modelId="{37811742-EA8A-497D-909A-0A6CE2AFC3DA}" type="presParOf" srcId="{43167469-7CA3-49D9-AC53-2FAD843DA615}" destId="{A4E7D24F-4767-4536-A119-E7439AFBB2E9}"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1D6DE2-FAEE-47DC-9B57-A6B4D45F5AFF}" type="doc">
      <dgm:prSet loTypeId="urn:microsoft.com/office/officeart/2005/8/layout/cycle6" loCatId="relationship" qsTypeId="urn:microsoft.com/office/officeart/2005/8/quickstyle/simple1#2" qsCatId="simple" csTypeId="urn:microsoft.com/office/officeart/2005/8/colors/colorful5" csCatId="colorful" phldr="1"/>
      <dgm:spPr/>
      <dgm:t>
        <a:bodyPr/>
        <a:lstStyle/>
        <a:p>
          <a:endParaRPr lang="en-GB"/>
        </a:p>
      </dgm:t>
    </dgm:pt>
    <dgm:pt modelId="{FFDE103B-60B4-40FB-9802-C4C6EB6447D6}">
      <dgm:prSet phldrT="[Text]" custT="1"/>
      <dgm:spPr>
        <a:solidFill>
          <a:srgbClr val="DDDDDD"/>
        </a:solidFill>
      </dgm:spPr>
      <dgm:t>
        <a:bodyPr/>
        <a:lstStyle/>
        <a:p>
          <a:pPr algn="ctr"/>
          <a:r>
            <a:rPr lang="de-DE" sz="1600" b="1" noProof="0" dirty="0" smtClean="0">
              <a:solidFill>
                <a:schemeClr val="bg1"/>
              </a:solidFill>
            </a:rPr>
            <a:t>Geistige </a:t>
          </a:r>
          <a:r>
            <a:rPr lang="de-DE" sz="1600" b="1" noProof="0" dirty="0" err="1" smtClean="0">
              <a:solidFill>
                <a:schemeClr val="bg1"/>
              </a:solidFill>
            </a:rPr>
            <a:t>Beein-trächtigung</a:t>
          </a:r>
          <a:endParaRPr lang="de-DE" sz="1600" b="1" noProof="0" dirty="0">
            <a:solidFill>
              <a:schemeClr val="bg1"/>
            </a:solidFill>
          </a:endParaRPr>
        </a:p>
      </dgm:t>
    </dgm:pt>
    <dgm:pt modelId="{70695A41-1ED9-45B9-BF9E-2247BD594BA5}" type="parTrans" cxnId="{04067FE2-1611-47AF-BD96-16CB0C589AC3}">
      <dgm:prSet/>
      <dgm:spPr/>
      <dgm:t>
        <a:bodyPr/>
        <a:lstStyle/>
        <a:p>
          <a:endParaRPr lang="en-GB"/>
        </a:p>
      </dgm:t>
    </dgm:pt>
    <dgm:pt modelId="{1FAC0671-E62A-4C28-B2BB-112AB6D3476F}" type="sibTrans" cxnId="{04067FE2-1611-47AF-BD96-16CB0C589AC3}">
      <dgm:prSet/>
      <dgm:spPr/>
      <dgm:t>
        <a:bodyPr/>
        <a:lstStyle/>
        <a:p>
          <a:endParaRPr lang="en-GB" b="1">
            <a:solidFill>
              <a:schemeClr val="tx1"/>
            </a:solidFill>
          </a:endParaRPr>
        </a:p>
      </dgm:t>
    </dgm:pt>
    <dgm:pt modelId="{0D9C3252-3EDF-4577-89BE-17F43D583002}">
      <dgm:prSet phldrT="[Text]" custT="1"/>
      <dgm:spPr>
        <a:solidFill>
          <a:srgbClr val="DDDDDD"/>
        </a:solidFill>
      </dgm:spPr>
      <dgm:t>
        <a:bodyPr/>
        <a:lstStyle/>
        <a:p>
          <a:r>
            <a:rPr lang="de-DE" sz="1600" b="1" noProof="0" dirty="0" smtClean="0">
              <a:solidFill>
                <a:schemeClr val="bg1"/>
              </a:solidFill>
            </a:rPr>
            <a:t>Wohlbefinden</a:t>
          </a:r>
          <a:endParaRPr lang="de-DE" sz="1600" b="1" noProof="0" dirty="0">
            <a:solidFill>
              <a:schemeClr val="bg1"/>
            </a:solidFill>
          </a:endParaRPr>
        </a:p>
      </dgm:t>
    </dgm:pt>
    <dgm:pt modelId="{8A21E695-3FE0-464C-BE0A-C24B3B29C042}" type="parTrans" cxnId="{E6ED8B5C-B67A-47AC-9908-3E61561EC524}">
      <dgm:prSet/>
      <dgm:spPr/>
      <dgm:t>
        <a:bodyPr/>
        <a:lstStyle/>
        <a:p>
          <a:endParaRPr lang="en-GB"/>
        </a:p>
      </dgm:t>
    </dgm:pt>
    <dgm:pt modelId="{83DE8A1C-05A4-4AAA-8921-277D61E76CEB}" type="sibTrans" cxnId="{E6ED8B5C-B67A-47AC-9908-3E61561EC524}">
      <dgm:prSet/>
      <dgm:spPr/>
      <dgm:t>
        <a:bodyPr/>
        <a:lstStyle/>
        <a:p>
          <a:endParaRPr lang="en-GB" b="1">
            <a:solidFill>
              <a:schemeClr val="tx1"/>
            </a:solidFill>
          </a:endParaRPr>
        </a:p>
      </dgm:t>
    </dgm:pt>
    <dgm:pt modelId="{F20B8550-DEFB-4080-9D1C-951693A6B8B9}">
      <dgm:prSet phldrT="[Text]" custT="1"/>
      <dgm:spPr>
        <a:solidFill>
          <a:srgbClr val="DDDDDD"/>
        </a:solidFill>
      </dgm:spPr>
      <dgm:t>
        <a:bodyPr/>
        <a:lstStyle/>
        <a:p>
          <a:r>
            <a:rPr lang="de-DE" sz="1600" b="1" noProof="0" dirty="0" smtClean="0">
              <a:solidFill>
                <a:schemeClr val="bg1"/>
              </a:solidFill>
            </a:rPr>
            <a:t>Krankenhaus-</a:t>
          </a:r>
          <a:r>
            <a:rPr lang="de-DE" sz="1600" b="1" noProof="0" dirty="0" err="1" smtClean="0">
              <a:solidFill>
                <a:schemeClr val="bg1"/>
              </a:solidFill>
            </a:rPr>
            <a:t>umgebung</a:t>
          </a:r>
          <a:endParaRPr lang="de-DE" sz="1600" b="1" noProof="0" dirty="0">
            <a:solidFill>
              <a:schemeClr val="bg1"/>
            </a:solidFill>
          </a:endParaRPr>
        </a:p>
      </dgm:t>
    </dgm:pt>
    <dgm:pt modelId="{E1CEE836-877E-4033-AB16-CF1B508B6DF1}" type="parTrans" cxnId="{78C02DA4-D904-43F3-81BA-2143F2940C94}">
      <dgm:prSet/>
      <dgm:spPr/>
      <dgm:t>
        <a:bodyPr/>
        <a:lstStyle/>
        <a:p>
          <a:endParaRPr lang="en-GB"/>
        </a:p>
      </dgm:t>
    </dgm:pt>
    <dgm:pt modelId="{CD7E94D2-DF91-4936-A03B-F74AE0C6226F}" type="sibTrans" cxnId="{78C02DA4-D904-43F3-81BA-2143F2940C94}">
      <dgm:prSet/>
      <dgm:spPr/>
      <dgm:t>
        <a:bodyPr/>
        <a:lstStyle/>
        <a:p>
          <a:endParaRPr lang="en-GB" b="1">
            <a:solidFill>
              <a:schemeClr val="tx1"/>
            </a:solidFill>
          </a:endParaRPr>
        </a:p>
      </dgm:t>
    </dgm:pt>
    <dgm:pt modelId="{5F17FDDE-2566-465B-8658-27D105AC1F5D}">
      <dgm:prSet phldrT="[Text]" custT="1"/>
      <dgm:spPr>
        <a:solidFill>
          <a:srgbClr val="DDDDDD"/>
        </a:solidFill>
      </dgm:spPr>
      <dgm:t>
        <a:bodyPr/>
        <a:lstStyle/>
        <a:p>
          <a:r>
            <a:rPr lang="de-DE" sz="1600" b="1" noProof="0" dirty="0" smtClean="0">
              <a:solidFill>
                <a:schemeClr val="bg1"/>
              </a:solidFill>
            </a:rPr>
            <a:t>Biographie / Lebens-</a:t>
          </a:r>
          <a:r>
            <a:rPr lang="de-DE" sz="1600" b="1" noProof="0" dirty="0" err="1" smtClean="0">
              <a:solidFill>
                <a:schemeClr val="bg1"/>
              </a:solidFill>
            </a:rPr>
            <a:t>geschichte</a:t>
          </a:r>
          <a:r>
            <a:rPr lang="de-DE" sz="1600" b="1" noProof="0" dirty="0" smtClean="0">
              <a:solidFill>
                <a:schemeClr val="bg1"/>
              </a:solidFill>
            </a:rPr>
            <a:t>(n</a:t>
          </a:r>
          <a:r>
            <a:rPr lang="de-DE" sz="1400" b="1" noProof="0" dirty="0" smtClean="0">
              <a:solidFill>
                <a:schemeClr val="bg1"/>
              </a:solidFill>
            </a:rPr>
            <a:t>)</a:t>
          </a:r>
          <a:endParaRPr lang="de-DE" sz="1400" b="1" noProof="0" dirty="0">
            <a:solidFill>
              <a:schemeClr val="bg1"/>
            </a:solidFill>
          </a:endParaRPr>
        </a:p>
      </dgm:t>
    </dgm:pt>
    <dgm:pt modelId="{A0C4F453-7047-4413-9C2B-FC2A43DBB3DF}" type="parTrans" cxnId="{A5D9B41A-A647-4740-B413-923DED4DABD6}">
      <dgm:prSet/>
      <dgm:spPr/>
      <dgm:t>
        <a:bodyPr/>
        <a:lstStyle/>
        <a:p>
          <a:endParaRPr lang="en-GB"/>
        </a:p>
      </dgm:t>
    </dgm:pt>
    <dgm:pt modelId="{3A95F455-C884-41A5-B79E-E437B13A9D6B}" type="sibTrans" cxnId="{A5D9B41A-A647-4740-B413-923DED4DABD6}">
      <dgm:prSet/>
      <dgm:spPr/>
      <dgm:t>
        <a:bodyPr/>
        <a:lstStyle/>
        <a:p>
          <a:endParaRPr lang="en-GB" b="1">
            <a:solidFill>
              <a:schemeClr val="tx1"/>
            </a:solidFill>
          </a:endParaRPr>
        </a:p>
      </dgm:t>
    </dgm:pt>
    <dgm:pt modelId="{0D7ED430-AF48-4379-AF86-2F9D41E6F811}">
      <dgm:prSet phldrT="[Text]" custT="1"/>
      <dgm:spPr>
        <a:solidFill>
          <a:srgbClr val="DDDDDD"/>
        </a:solidFill>
      </dgm:spPr>
      <dgm:t>
        <a:bodyPr/>
        <a:lstStyle/>
        <a:p>
          <a:r>
            <a:rPr lang="de-DE" sz="1600" b="1" noProof="0" dirty="0" smtClean="0">
              <a:solidFill>
                <a:schemeClr val="bg1"/>
              </a:solidFill>
            </a:rPr>
            <a:t>Persönlichkeit</a:t>
          </a:r>
          <a:endParaRPr lang="de-DE" sz="1600" b="1" noProof="0" dirty="0">
            <a:solidFill>
              <a:schemeClr val="bg1"/>
            </a:solidFill>
          </a:endParaRPr>
        </a:p>
      </dgm:t>
    </dgm:pt>
    <dgm:pt modelId="{C24E4A6B-1AAA-4918-9934-3375E763FCEF}" type="parTrans" cxnId="{64E77D70-C0D5-4D27-B69C-F59531844733}">
      <dgm:prSet/>
      <dgm:spPr/>
      <dgm:t>
        <a:bodyPr/>
        <a:lstStyle/>
        <a:p>
          <a:endParaRPr lang="en-GB"/>
        </a:p>
      </dgm:t>
    </dgm:pt>
    <dgm:pt modelId="{C16E1FFE-789E-4C18-AFA6-276E2F5DCF72}" type="sibTrans" cxnId="{64E77D70-C0D5-4D27-B69C-F59531844733}">
      <dgm:prSet/>
      <dgm:spPr/>
      <dgm:t>
        <a:bodyPr/>
        <a:lstStyle/>
        <a:p>
          <a:endParaRPr lang="en-GB" b="1">
            <a:solidFill>
              <a:schemeClr val="tx1"/>
            </a:solidFill>
          </a:endParaRPr>
        </a:p>
      </dgm:t>
    </dgm:pt>
    <dgm:pt modelId="{2A3DC1EB-3174-40FF-AA08-D23F751FC065}">
      <dgm:prSet phldrT="[Text]" custT="1"/>
      <dgm:spPr/>
      <dgm:t>
        <a:bodyPr/>
        <a:lstStyle/>
        <a:p>
          <a:r>
            <a:rPr lang="de-DE" sz="1600" b="1" noProof="0" dirty="0" smtClean="0">
              <a:solidFill>
                <a:schemeClr val="tx1"/>
              </a:solidFill>
            </a:rPr>
            <a:t>Lebenswelt, z.B. pflegende Angehörige / Unterstützung</a:t>
          </a:r>
          <a:endParaRPr lang="de-DE" sz="1600" b="1" noProof="0" dirty="0">
            <a:solidFill>
              <a:schemeClr val="tx1"/>
            </a:solidFill>
          </a:endParaRPr>
        </a:p>
      </dgm:t>
    </dgm:pt>
    <dgm:pt modelId="{9BD7F9DF-6FC1-42FB-BC4D-DCDD6FEC74C9}" type="parTrans" cxnId="{D3210ADE-8696-4068-9236-57642A191270}">
      <dgm:prSet/>
      <dgm:spPr/>
      <dgm:t>
        <a:bodyPr/>
        <a:lstStyle/>
        <a:p>
          <a:endParaRPr lang="en-GB"/>
        </a:p>
      </dgm:t>
    </dgm:pt>
    <dgm:pt modelId="{4DAEAE66-B488-4F3A-B6F9-BFD101190E7E}" type="sibTrans" cxnId="{D3210ADE-8696-4068-9236-57642A191270}">
      <dgm:prSet/>
      <dgm:spPr/>
      <dgm:t>
        <a:bodyPr/>
        <a:lstStyle/>
        <a:p>
          <a:endParaRPr lang="en-GB" b="1">
            <a:solidFill>
              <a:schemeClr val="tx1"/>
            </a:solidFill>
          </a:endParaRPr>
        </a:p>
      </dgm:t>
    </dgm:pt>
    <dgm:pt modelId="{43167469-7CA3-49D9-AC53-2FAD843DA615}" type="pres">
      <dgm:prSet presAssocID="{F01D6DE2-FAEE-47DC-9B57-A6B4D45F5AFF}" presName="cycle" presStyleCnt="0">
        <dgm:presLayoutVars>
          <dgm:dir/>
          <dgm:resizeHandles val="exact"/>
        </dgm:presLayoutVars>
      </dgm:prSet>
      <dgm:spPr/>
      <dgm:t>
        <a:bodyPr/>
        <a:lstStyle/>
        <a:p>
          <a:endParaRPr lang="en-GB"/>
        </a:p>
      </dgm:t>
    </dgm:pt>
    <dgm:pt modelId="{D642DF22-08A8-4465-963F-4DD768F22B61}" type="pres">
      <dgm:prSet presAssocID="{FFDE103B-60B4-40FB-9802-C4C6EB6447D6}" presName="node" presStyleLbl="node1" presStyleIdx="0" presStyleCnt="6" custScaleX="141331" custScaleY="151671" custRadScaleRad="85545" custRadScaleInc="9024">
        <dgm:presLayoutVars>
          <dgm:bulletEnabled val="1"/>
        </dgm:presLayoutVars>
      </dgm:prSet>
      <dgm:spPr/>
      <dgm:t>
        <a:bodyPr/>
        <a:lstStyle/>
        <a:p>
          <a:endParaRPr lang="en-GB"/>
        </a:p>
      </dgm:t>
    </dgm:pt>
    <dgm:pt modelId="{1EE80559-9EA7-4ADD-8B26-1F044CCF39BE}" type="pres">
      <dgm:prSet presAssocID="{FFDE103B-60B4-40FB-9802-C4C6EB6447D6}" presName="spNode" presStyleCnt="0"/>
      <dgm:spPr/>
    </dgm:pt>
    <dgm:pt modelId="{51D50AE5-16CA-45B0-B28F-8555D912B197}" type="pres">
      <dgm:prSet presAssocID="{1FAC0671-E62A-4C28-B2BB-112AB6D3476F}" presName="sibTrans" presStyleLbl="sibTrans1D1" presStyleIdx="0" presStyleCnt="6"/>
      <dgm:spPr/>
      <dgm:t>
        <a:bodyPr/>
        <a:lstStyle/>
        <a:p>
          <a:endParaRPr lang="en-GB"/>
        </a:p>
      </dgm:t>
    </dgm:pt>
    <dgm:pt modelId="{23143E1C-E392-4E72-A80E-E749D1953D56}" type="pres">
      <dgm:prSet presAssocID="{0D9C3252-3EDF-4577-89BE-17F43D583002}" presName="node" presStyleLbl="node1" presStyleIdx="1" presStyleCnt="6" custScaleX="150620" custScaleY="143390" custRadScaleRad="115794" custRadScaleInc="57760">
        <dgm:presLayoutVars>
          <dgm:bulletEnabled val="1"/>
        </dgm:presLayoutVars>
      </dgm:prSet>
      <dgm:spPr/>
      <dgm:t>
        <a:bodyPr/>
        <a:lstStyle/>
        <a:p>
          <a:endParaRPr lang="en-GB"/>
        </a:p>
      </dgm:t>
    </dgm:pt>
    <dgm:pt modelId="{85BC4B05-1F4C-49C2-8894-55E3F5CC042B}" type="pres">
      <dgm:prSet presAssocID="{0D9C3252-3EDF-4577-89BE-17F43D583002}" presName="spNode" presStyleCnt="0"/>
      <dgm:spPr/>
    </dgm:pt>
    <dgm:pt modelId="{76C88B95-991B-4DE3-95FA-80B3E8DEFA71}" type="pres">
      <dgm:prSet presAssocID="{83DE8A1C-05A4-4AAA-8921-277D61E76CEB}" presName="sibTrans" presStyleLbl="sibTrans1D1" presStyleIdx="1" presStyleCnt="6"/>
      <dgm:spPr/>
      <dgm:t>
        <a:bodyPr/>
        <a:lstStyle/>
        <a:p>
          <a:endParaRPr lang="en-GB"/>
        </a:p>
      </dgm:t>
    </dgm:pt>
    <dgm:pt modelId="{59D8FB43-1A83-406F-8E1B-FF4BA72A4860}" type="pres">
      <dgm:prSet presAssocID="{F20B8550-DEFB-4080-9D1C-951693A6B8B9}" presName="node" presStyleLbl="node1" presStyleIdx="2" presStyleCnt="6" custScaleX="149844" custScaleY="139115" custRadScaleRad="122681" custRadScaleInc="-46546">
        <dgm:presLayoutVars>
          <dgm:bulletEnabled val="1"/>
        </dgm:presLayoutVars>
      </dgm:prSet>
      <dgm:spPr/>
      <dgm:t>
        <a:bodyPr/>
        <a:lstStyle/>
        <a:p>
          <a:endParaRPr lang="en-GB"/>
        </a:p>
      </dgm:t>
    </dgm:pt>
    <dgm:pt modelId="{C16312CB-F3EB-4A01-BDB7-17BCFD9831C8}" type="pres">
      <dgm:prSet presAssocID="{F20B8550-DEFB-4080-9D1C-951693A6B8B9}" presName="spNode" presStyleCnt="0"/>
      <dgm:spPr/>
    </dgm:pt>
    <dgm:pt modelId="{78B0C422-8C32-4C84-B5C9-803D9929CC7C}" type="pres">
      <dgm:prSet presAssocID="{CD7E94D2-DF91-4936-A03B-F74AE0C6226F}" presName="sibTrans" presStyleLbl="sibTrans1D1" presStyleIdx="2" presStyleCnt="6"/>
      <dgm:spPr/>
      <dgm:t>
        <a:bodyPr/>
        <a:lstStyle/>
        <a:p>
          <a:endParaRPr lang="en-GB"/>
        </a:p>
      </dgm:t>
    </dgm:pt>
    <dgm:pt modelId="{8439A791-E894-4275-A27C-4141FEBB2B5D}" type="pres">
      <dgm:prSet presAssocID="{5F17FDDE-2566-465B-8658-27D105AC1F5D}" presName="node" presStyleLbl="node1" presStyleIdx="3" presStyleCnt="6" custScaleX="148674" custScaleY="157328" custRadScaleRad="101342" custRadScaleInc="-27641">
        <dgm:presLayoutVars>
          <dgm:bulletEnabled val="1"/>
        </dgm:presLayoutVars>
      </dgm:prSet>
      <dgm:spPr/>
      <dgm:t>
        <a:bodyPr/>
        <a:lstStyle/>
        <a:p>
          <a:endParaRPr lang="en-GB"/>
        </a:p>
      </dgm:t>
    </dgm:pt>
    <dgm:pt modelId="{DCFEEC95-E306-42E4-AD03-7AF61329BAD9}" type="pres">
      <dgm:prSet presAssocID="{5F17FDDE-2566-465B-8658-27D105AC1F5D}" presName="spNode" presStyleCnt="0"/>
      <dgm:spPr/>
    </dgm:pt>
    <dgm:pt modelId="{BE6C1198-1406-4EDF-9E3C-D597BB876F6F}" type="pres">
      <dgm:prSet presAssocID="{3A95F455-C884-41A5-B79E-E437B13A9D6B}" presName="sibTrans" presStyleLbl="sibTrans1D1" presStyleIdx="3" presStyleCnt="6"/>
      <dgm:spPr/>
      <dgm:t>
        <a:bodyPr/>
        <a:lstStyle/>
        <a:p>
          <a:endParaRPr lang="en-GB"/>
        </a:p>
      </dgm:t>
    </dgm:pt>
    <dgm:pt modelId="{A0ED6CA7-7300-43A0-8856-4940DA352B67}" type="pres">
      <dgm:prSet presAssocID="{0D7ED430-AF48-4379-AF86-2F9D41E6F811}" presName="node" presStyleLbl="node1" presStyleIdx="4" presStyleCnt="6" custScaleX="139798" custScaleY="149143" custRadScaleRad="114793" custRadScaleInc="4619">
        <dgm:presLayoutVars>
          <dgm:bulletEnabled val="1"/>
        </dgm:presLayoutVars>
      </dgm:prSet>
      <dgm:spPr/>
      <dgm:t>
        <a:bodyPr/>
        <a:lstStyle/>
        <a:p>
          <a:endParaRPr lang="en-GB"/>
        </a:p>
      </dgm:t>
    </dgm:pt>
    <dgm:pt modelId="{5D2B90B3-9BA1-4292-A360-1F35FBCF7D75}" type="pres">
      <dgm:prSet presAssocID="{0D7ED430-AF48-4379-AF86-2F9D41E6F811}" presName="spNode" presStyleCnt="0"/>
      <dgm:spPr/>
    </dgm:pt>
    <dgm:pt modelId="{D8112084-1B97-435C-A0E9-3B5A50146BC0}" type="pres">
      <dgm:prSet presAssocID="{C16E1FFE-789E-4C18-AFA6-276E2F5DCF72}" presName="sibTrans" presStyleLbl="sibTrans1D1" presStyleIdx="4" presStyleCnt="6"/>
      <dgm:spPr/>
      <dgm:t>
        <a:bodyPr/>
        <a:lstStyle/>
        <a:p>
          <a:endParaRPr lang="en-GB"/>
        </a:p>
      </dgm:t>
    </dgm:pt>
    <dgm:pt modelId="{F90EF44E-3027-4EE1-B1CC-032788A2D0D1}" type="pres">
      <dgm:prSet presAssocID="{2A3DC1EB-3174-40FF-AA08-D23F751FC065}" presName="node" presStyleLbl="node1" presStyleIdx="5" presStyleCnt="6" custScaleX="130680" custScaleY="149142" custRadScaleRad="110811" custRadScaleInc="-56788">
        <dgm:presLayoutVars>
          <dgm:bulletEnabled val="1"/>
        </dgm:presLayoutVars>
      </dgm:prSet>
      <dgm:spPr/>
      <dgm:t>
        <a:bodyPr/>
        <a:lstStyle/>
        <a:p>
          <a:endParaRPr lang="en-GB"/>
        </a:p>
      </dgm:t>
    </dgm:pt>
    <dgm:pt modelId="{FF1CD27F-EC6C-4F7F-A9AE-D2B51EADD00F}" type="pres">
      <dgm:prSet presAssocID="{2A3DC1EB-3174-40FF-AA08-D23F751FC065}" presName="spNode" presStyleCnt="0"/>
      <dgm:spPr/>
    </dgm:pt>
    <dgm:pt modelId="{A4E7D24F-4767-4536-A119-E7439AFBB2E9}" type="pres">
      <dgm:prSet presAssocID="{4DAEAE66-B488-4F3A-B6F9-BFD101190E7E}" presName="sibTrans" presStyleLbl="sibTrans1D1" presStyleIdx="5" presStyleCnt="6"/>
      <dgm:spPr/>
      <dgm:t>
        <a:bodyPr/>
        <a:lstStyle/>
        <a:p>
          <a:endParaRPr lang="en-GB"/>
        </a:p>
      </dgm:t>
    </dgm:pt>
  </dgm:ptLst>
  <dgm:cxnLst>
    <dgm:cxn modelId="{78C02DA4-D904-43F3-81BA-2143F2940C94}" srcId="{F01D6DE2-FAEE-47DC-9B57-A6B4D45F5AFF}" destId="{F20B8550-DEFB-4080-9D1C-951693A6B8B9}" srcOrd="2" destOrd="0" parTransId="{E1CEE836-877E-4033-AB16-CF1B508B6DF1}" sibTransId="{CD7E94D2-DF91-4936-A03B-F74AE0C6226F}"/>
    <dgm:cxn modelId="{C4D25AB8-857A-4D46-875C-0F5BA11B6C3F}" type="presOf" srcId="{CD7E94D2-DF91-4936-A03B-F74AE0C6226F}" destId="{78B0C422-8C32-4C84-B5C9-803D9929CC7C}" srcOrd="0" destOrd="0" presId="urn:microsoft.com/office/officeart/2005/8/layout/cycle6"/>
    <dgm:cxn modelId="{4FD834EF-48C5-4808-BBEA-A60879D3E7FD}" type="presOf" srcId="{FFDE103B-60B4-40FB-9802-C4C6EB6447D6}" destId="{D642DF22-08A8-4465-963F-4DD768F22B61}" srcOrd="0" destOrd="0" presId="urn:microsoft.com/office/officeart/2005/8/layout/cycle6"/>
    <dgm:cxn modelId="{31BDC52B-FECC-43F9-9FDC-16B29541F341}" type="presOf" srcId="{F20B8550-DEFB-4080-9D1C-951693A6B8B9}" destId="{59D8FB43-1A83-406F-8E1B-FF4BA72A4860}" srcOrd="0" destOrd="0" presId="urn:microsoft.com/office/officeart/2005/8/layout/cycle6"/>
    <dgm:cxn modelId="{A5D9B41A-A647-4740-B413-923DED4DABD6}" srcId="{F01D6DE2-FAEE-47DC-9B57-A6B4D45F5AFF}" destId="{5F17FDDE-2566-465B-8658-27D105AC1F5D}" srcOrd="3" destOrd="0" parTransId="{A0C4F453-7047-4413-9C2B-FC2A43DBB3DF}" sibTransId="{3A95F455-C884-41A5-B79E-E437B13A9D6B}"/>
    <dgm:cxn modelId="{51D95D20-B738-4785-8C74-2D58A6D76F2F}" type="presOf" srcId="{1FAC0671-E62A-4C28-B2BB-112AB6D3476F}" destId="{51D50AE5-16CA-45B0-B28F-8555D912B197}" srcOrd="0" destOrd="0" presId="urn:microsoft.com/office/officeart/2005/8/layout/cycle6"/>
    <dgm:cxn modelId="{2369B25D-01F1-40D8-A7F6-F235015B2625}" type="presOf" srcId="{F01D6DE2-FAEE-47DC-9B57-A6B4D45F5AFF}" destId="{43167469-7CA3-49D9-AC53-2FAD843DA615}" srcOrd="0" destOrd="0" presId="urn:microsoft.com/office/officeart/2005/8/layout/cycle6"/>
    <dgm:cxn modelId="{CC048665-144D-459E-A93C-D38D0909BD3F}" type="presOf" srcId="{83DE8A1C-05A4-4AAA-8921-277D61E76CEB}" destId="{76C88B95-991B-4DE3-95FA-80B3E8DEFA71}" srcOrd="0" destOrd="0" presId="urn:microsoft.com/office/officeart/2005/8/layout/cycle6"/>
    <dgm:cxn modelId="{C6D5CD22-1955-4AD1-B376-0C989BE8D02A}" type="presOf" srcId="{5F17FDDE-2566-465B-8658-27D105AC1F5D}" destId="{8439A791-E894-4275-A27C-4141FEBB2B5D}" srcOrd="0" destOrd="0" presId="urn:microsoft.com/office/officeart/2005/8/layout/cycle6"/>
    <dgm:cxn modelId="{64E77D70-C0D5-4D27-B69C-F59531844733}" srcId="{F01D6DE2-FAEE-47DC-9B57-A6B4D45F5AFF}" destId="{0D7ED430-AF48-4379-AF86-2F9D41E6F811}" srcOrd="4" destOrd="0" parTransId="{C24E4A6B-1AAA-4918-9934-3375E763FCEF}" sibTransId="{C16E1FFE-789E-4C18-AFA6-276E2F5DCF72}"/>
    <dgm:cxn modelId="{04067FE2-1611-47AF-BD96-16CB0C589AC3}" srcId="{F01D6DE2-FAEE-47DC-9B57-A6B4D45F5AFF}" destId="{FFDE103B-60B4-40FB-9802-C4C6EB6447D6}" srcOrd="0" destOrd="0" parTransId="{70695A41-1ED9-45B9-BF9E-2247BD594BA5}" sibTransId="{1FAC0671-E62A-4C28-B2BB-112AB6D3476F}"/>
    <dgm:cxn modelId="{B84BCB8D-F97E-4FF3-A179-CB03AFBD3D68}" type="presOf" srcId="{2A3DC1EB-3174-40FF-AA08-D23F751FC065}" destId="{F90EF44E-3027-4EE1-B1CC-032788A2D0D1}" srcOrd="0" destOrd="0" presId="urn:microsoft.com/office/officeart/2005/8/layout/cycle6"/>
    <dgm:cxn modelId="{D3210ADE-8696-4068-9236-57642A191270}" srcId="{F01D6DE2-FAEE-47DC-9B57-A6B4D45F5AFF}" destId="{2A3DC1EB-3174-40FF-AA08-D23F751FC065}" srcOrd="5" destOrd="0" parTransId="{9BD7F9DF-6FC1-42FB-BC4D-DCDD6FEC74C9}" sibTransId="{4DAEAE66-B488-4F3A-B6F9-BFD101190E7E}"/>
    <dgm:cxn modelId="{C0037E20-87F3-4658-B2B1-579681CE05CA}" type="presOf" srcId="{0D9C3252-3EDF-4577-89BE-17F43D583002}" destId="{23143E1C-E392-4E72-A80E-E749D1953D56}" srcOrd="0" destOrd="0" presId="urn:microsoft.com/office/officeart/2005/8/layout/cycle6"/>
    <dgm:cxn modelId="{DB6D5CD0-E59A-42FA-B59D-28DDCE1D3B1A}" type="presOf" srcId="{3A95F455-C884-41A5-B79E-E437B13A9D6B}" destId="{BE6C1198-1406-4EDF-9E3C-D597BB876F6F}" srcOrd="0" destOrd="0" presId="urn:microsoft.com/office/officeart/2005/8/layout/cycle6"/>
    <dgm:cxn modelId="{49F76D60-3069-4613-96FB-923DE046EDC4}" type="presOf" srcId="{C16E1FFE-789E-4C18-AFA6-276E2F5DCF72}" destId="{D8112084-1B97-435C-A0E9-3B5A50146BC0}" srcOrd="0" destOrd="0" presId="urn:microsoft.com/office/officeart/2005/8/layout/cycle6"/>
    <dgm:cxn modelId="{D0AA50E5-3284-49F1-9D8F-52D19C792238}" type="presOf" srcId="{4DAEAE66-B488-4F3A-B6F9-BFD101190E7E}" destId="{A4E7D24F-4767-4536-A119-E7439AFBB2E9}" srcOrd="0" destOrd="0" presId="urn:microsoft.com/office/officeart/2005/8/layout/cycle6"/>
    <dgm:cxn modelId="{437C27C6-7AB6-4367-B471-913C461BD752}" type="presOf" srcId="{0D7ED430-AF48-4379-AF86-2F9D41E6F811}" destId="{A0ED6CA7-7300-43A0-8856-4940DA352B67}" srcOrd="0" destOrd="0" presId="urn:microsoft.com/office/officeart/2005/8/layout/cycle6"/>
    <dgm:cxn modelId="{E6ED8B5C-B67A-47AC-9908-3E61561EC524}" srcId="{F01D6DE2-FAEE-47DC-9B57-A6B4D45F5AFF}" destId="{0D9C3252-3EDF-4577-89BE-17F43D583002}" srcOrd="1" destOrd="0" parTransId="{8A21E695-3FE0-464C-BE0A-C24B3B29C042}" sibTransId="{83DE8A1C-05A4-4AAA-8921-277D61E76CEB}"/>
    <dgm:cxn modelId="{994B71B5-CFF1-40F4-BAF7-549E2F4A68DB}" type="presParOf" srcId="{43167469-7CA3-49D9-AC53-2FAD843DA615}" destId="{D642DF22-08A8-4465-963F-4DD768F22B61}" srcOrd="0" destOrd="0" presId="urn:microsoft.com/office/officeart/2005/8/layout/cycle6"/>
    <dgm:cxn modelId="{A02887CB-523D-4F6F-B744-7F1CC3F59FF8}" type="presParOf" srcId="{43167469-7CA3-49D9-AC53-2FAD843DA615}" destId="{1EE80559-9EA7-4ADD-8B26-1F044CCF39BE}" srcOrd="1" destOrd="0" presId="urn:microsoft.com/office/officeart/2005/8/layout/cycle6"/>
    <dgm:cxn modelId="{A9CAFC98-55D3-401B-8623-2E90A78A74C3}" type="presParOf" srcId="{43167469-7CA3-49D9-AC53-2FAD843DA615}" destId="{51D50AE5-16CA-45B0-B28F-8555D912B197}" srcOrd="2" destOrd="0" presId="urn:microsoft.com/office/officeart/2005/8/layout/cycle6"/>
    <dgm:cxn modelId="{4E20E098-1E60-4195-9729-A761A276B8FE}" type="presParOf" srcId="{43167469-7CA3-49D9-AC53-2FAD843DA615}" destId="{23143E1C-E392-4E72-A80E-E749D1953D56}" srcOrd="3" destOrd="0" presId="urn:microsoft.com/office/officeart/2005/8/layout/cycle6"/>
    <dgm:cxn modelId="{217432C4-1315-4EE7-8767-472BB406DC96}" type="presParOf" srcId="{43167469-7CA3-49D9-AC53-2FAD843DA615}" destId="{85BC4B05-1F4C-49C2-8894-55E3F5CC042B}" srcOrd="4" destOrd="0" presId="urn:microsoft.com/office/officeart/2005/8/layout/cycle6"/>
    <dgm:cxn modelId="{6EAAA5E5-43A1-412F-9567-27C5F266ED6E}" type="presParOf" srcId="{43167469-7CA3-49D9-AC53-2FAD843DA615}" destId="{76C88B95-991B-4DE3-95FA-80B3E8DEFA71}" srcOrd="5" destOrd="0" presId="urn:microsoft.com/office/officeart/2005/8/layout/cycle6"/>
    <dgm:cxn modelId="{3E6BB491-F03A-4C77-BB86-37B29C13012F}" type="presParOf" srcId="{43167469-7CA3-49D9-AC53-2FAD843DA615}" destId="{59D8FB43-1A83-406F-8E1B-FF4BA72A4860}" srcOrd="6" destOrd="0" presId="urn:microsoft.com/office/officeart/2005/8/layout/cycle6"/>
    <dgm:cxn modelId="{97BE911E-3871-4D56-84E2-2BD7C1B08AC2}" type="presParOf" srcId="{43167469-7CA3-49D9-AC53-2FAD843DA615}" destId="{C16312CB-F3EB-4A01-BDB7-17BCFD9831C8}" srcOrd="7" destOrd="0" presId="urn:microsoft.com/office/officeart/2005/8/layout/cycle6"/>
    <dgm:cxn modelId="{6305B46D-64A2-4B31-877E-E11890956F3B}" type="presParOf" srcId="{43167469-7CA3-49D9-AC53-2FAD843DA615}" destId="{78B0C422-8C32-4C84-B5C9-803D9929CC7C}" srcOrd="8" destOrd="0" presId="urn:microsoft.com/office/officeart/2005/8/layout/cycle6"/>
    <dgm:cxn modelId="{534FA236-E20C-43FE-B846-C5BE23157F31}" type="presParOf" srcId="{43167469-7CA3-49D9-AC53-2FAD843DA615}" destId="{8439A791-E894-4275-A27C-4141FEBB2B5D}" srcOrd="9" destOrd="0" presId="urn:microsoft.com/office/officeart/2005/8/layout/cycle6"/>
    <dgm:cxn modelId="{4344ABAA-CF41-4078-BE58-B8449A837601}" type="presParOf" srcId="{43167469-7CA3-49D9-AC53-2FAD843DA615}" destId="{DCFEEC95-E306-42E4-AD03-7AF61329BAD9}" srcOrd="10" destOrd="0" presId="urn:microsoft.com/office/officeart/2005/8/layout/cycle6"/>
    <dgm:cxn modelId="{5CA66143-298D-4B03-9453-9EAE7B2BFD46}" type="presParOf" srcId="{43167469-7CA3-49D9-AC53-2FAD843DA615}" destId="{BE6C1198-1406-4EDF-9E3C-D597BB876F6F}" srcOrd="11" destOrd="0" presId="urn:microsoft.com/office/officeart/2005/8/layout/cycle6"/>
    <dgm:cxn modelId="{73C01FD6-B686-4AB7-9773-7F513ED41009}" type="presParOf" srcId="{43167469-7CA3-49D9-AC53-2FAD843DA615}" destId="{A0ED6CA7-7300-43A0-8856-4940DA352B67}" srcOrd="12" destOrd="0" presId="urn:microsoft.com/office/officeart/2005/8/layout/cycle6"/>
    <dgm:cxn modelId="{3CCD6BF0-239D-4FB9-9C47-D6FD59ECF822}" type="presParOf" srcId="{43167469-7CA3-49D9-AC53-2FAD843DA615}" destId="{5D2B90B3-9BA1-4292-A360-1F35FBCF7D75}" srcOrd="13" destOrd="0" presId="urn:microsoft.com/office/officeart/2005/8/layout/cycle6"/>
    <dgm:cxn modelId="{7AF65741-BB78-47EB-A0E2-9C1DDADF3252}" type="presParOf" srcId="{43167469-7CA3-49D9-AC53-2FAD843DA615}" destId="{D8112084-1B97-435C-A0E9-3B5A50146BC0}" srcOrd="14" destOrd="0" presId="urn:microsoft.com/office/officeart/2005/8/layout/cycle6"/>
    <dgm:cxn modelId="{0107F67B-9D07-4B37-8866-F2EBB962940B}" type="presParOf" srcId="{43167469-7CA3-49D9-AC53-2FAD843DA615}" destId="{F90EF44E-3027-4EE1-B1CC-032788A2D0D1}" srcOrd="15" destOrd="0" presId="urn:microsoft.com/office/officeart/2005/8/layout/cycle6"/>
    <dgm:cxn modelId="{8D538C23-1FEB-4F8D-83D9-F8A7CB624479}" type="presParOf" srcId="{43167469-7CA3-49D9-AC53-2FAD843DA615}" destId="{FF1CD27F-EC6C-4F7F-A9AE-D2B51EADD00F}" srcOrd="16" destOrd="0" presId="urn:microsoft.com/office/officeart/2005/8/layout/cycle6"/>
    <dgm:cxn modelId="{A18A98D2-0A9A-4603-AF34-782929A155AB}" type="presParOf" srcId="{43167469-7CA3-49D9-AC53-2FAD843DA615}" destId="{A4E7D24F-4767-4536-A119-E7439AFBB2E9}"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1D6DE2-FAEE-47DC-9B57-A6B4D45F5AFF}" type="doc">
      <dgm:prSet loTypeId="urn:microsoft.com/office/officeart/2005/8/layout/cycle6" loCatId="relationship" qsTypeId="urn:microsoft.com/office/officeart/2005/8/quickstyle/simple1#2" qsCatId="simple" csTypeId="urn:microsoft.com/office/officeart/2005/8/colors/colorful5" csCatId="colorful" phldr="1"/>
      <dgm:spPr/>
      <dgm:t>
        <a:bodyPr/>
        <a:lstStyle/>
        <a:p>
          <a:endParaRPr lang="en-GB"/>
        </a:p>
      </dgm:t>
    </dgm:pt>
    <dgm:pt modelId="{FFDE103B-60B4-40FB-9802-C4C6EB6447D6}">
      <dgm:prSet phldrT="[Text]" custT="1"/>
      <dgm:spPr/>
      <dgm:t>
        <a:bodyPr/>
        <a:lstStyle/>
        <a:p>
          <a:pPr algn="ctr"/>
          <a:r>
            <a:rPr lang="de-DE" sz="1200" b="1" noProof="0" dirty="0" smtClean="0">
              <a:solidFill>
                <a:schemeClr val="tx1"/>
              </a:solidFill>
            </a:rPr>
            <a:t>Geistige </a:t>
          </a:r>
          <a:r>
            <a:rPr lang="de-DE" sz="1200" b="1" noProof="0" dirty="0" err="1" smtClean="0">
              <a:solidFill>
                <a:schemeClr val="tx1"/>
              </a:solidFill>
            </a:rPr>
            <a:t>Beein-trächtigung</a:t>
          </a:r>
          <a:endParaRPr lang="de-DE" sz="1200" b="1" noProof="0" dirty="0">
            <a:solidFill>
              <a:schemeClr val="tx1"/>
            </a:solidFill>
          </a:endParaRPr>
        </a:p>
      </dgm:t>
    </dgm:pt>
    <dgm:pt modelId="{70695A41-1ED9-45B9-BF9E-2247BD594BA5}" type="parTrans" cxnId="{04067FE2-1611-47AF-BD96-16CB0C589AC3}">
      <dgm:prSet/>
      <dgm:spPr/>
      <dgm:t>
        <a:bodyPr/>
        <a:lstStyle/>
        <a:p>
          <a:endParaRPr lang="en-GB"/>
        </a:p>
      </dgm:t>
    </dgm:pt>
    <dgm:pt modelId="{1FAC0671-E62A-4C28-B2BB-112AB6D3476F}" type="sibTrans" cxnId="{04067FE2-1611-47AF-BD96-16CB0C589AC3}">
      <dgm:prSet/>
      <dgm:spPr/>
      <dgm:t>
        <a:bodyPr/>
        <a:lstStyle/>
        <a:p>
          <a:endParaRPr lang="en-GB" b="1">
            <a:solidFill>
              <a:schemeClr val="tx1"/>
            </a:solidFill>
          </a:endParaRPr>
        </a:p>
      </dgm:t>
    </dgm:pt>
    <dgm:pt modelId="{0D9C3252-3EDF-4577-89BE-17F43D583002}">
      <dgm:prSet phldrT="[Text]" custT="1"/>
      <dgm:spPr/>
      <dgm:t>
        <a:bodyPr/>
        <a:lstStyle/>
        <a:p>
          <a:r>
            <a:rPr lang="de-DE" sz="1200" b="1" noProof="0" dirty="0" smtClean="0">
              <a:solidFill>
                <a:schemeClr val="tx1"/>
              </a:solidFill>
            </a:rPr>
            <a:t>Wohlbefinden</a:t>
          </a:r>
          <a:endParaRPr lang="de-DE" sz="1200" b="1" noProof="0" dirty="0">
            <a:solidFill>
              <a:schemeClr val="tx1"/>
            </a:solidFill>
          </a:endParaRPr>
        </a:p>
      </dgm:t>
    </dgm:pt>
    <dgm:pt modelId="{8A21E695-3FE0-464C-BE0A-C24B3B29C042}" type="parTrans" cxnId="{E6ED8B5C-B67A-47AC-9908-3E61561EC524}">
      <dgm:prSet/>
      <dgm:spPr/>
      <dgm:t>
        <a:bodyPr/>
        <a:lstStyle/>
        <a:p>
          <a:endParaRPr lang="en-GB"/>
        </a:p>
      </dgm:t>
    </dgm:pt>
    <dgm:pt modelId="{83DE8A1C-05A4-4AAA-8921-277D61E76CEB}" type="sibTrans" cxnId="{E6ED8B5C-B67A-47AC-9908-3E61561EC524}">
      <dgm:prSet/>
      <dgm:spPr/>
      <dgm:t>
        <a:bodyPr/>
        <a:lstStyle/>
        <a:p>
          <a:endParaRPr lang="en-GB" b="1">
            <a:solidFill>
              <a:schemeClr val="tx1"/>
            </a:solidFill>
          </a:endParaRPr>
        </a:p>
      </dgm:t>
    </dgm:pt>
    <dgm:pt modelId="{F20B8550-DEFB-4080-9D1C-951693A6B8B9}">
      <dgm:prSet phldrT="[Text]" custT="1"/>
      <dgm:spPr/>
      <dgm:t>
        <a:bodyPr/>
        <a:lstStyle/>
        <a:p>
          <a:r>
            <a:rPr lang="de-DE" sz="1200" b="1" noProof="0" dirty="0" smtClean="0">
              <a:solidFill>
                <a:schemeClr val="tx1"/>
              </a:solidFill>
            </a:rPr>
            <a:t>Krankenhaus-</a:t>
          </a:r>
          <a:r>
            <a:rPr lang="de-DE" sz="1200" b="1" noProof="0" dirty="0" err="1" smtClean="0">
              <a:solidFill>
                <a:schemeClr val="tx1"/>
              </a:solidFill>
            </a:rPr>
            <a:t>umgebung</a:t>
          </a:r>
          <a:endParaRPr lang="de-DE" sz="1200" b="1" noProof="0" dirty="0">
            <a:solidFill>
              <a:schemeClr val="tx1"/>
            </a:solidFill>
          </a:endParaRPr>
        </a:p>
      </dgm:t>
    </dgm:pt>
    <dgm:pt modelId="{E1CEE836-877E-4033-AB16-CF1B508B6DF1}" type="parTrans" cxnId="{78C02DA4-D904-43F3-81BA-2143F2940C94}">
      <dgm:prSet/>
      <dgm:spPr/>
      <dgm:t>
        <a:bodyPr/>
        <a:lstStyle/>
        <a:p>
          <a:endParaRPr lang="en-GB"/>
        </a:p>
      </dgm:t>
    </dgm:pt>
    <dgm:pt modelId="{CD7E94D2-DF91-4936-A03B-F74AE0C6226F}" type="sibTrans" cxnId="{78C02DA4-D904-43F3-81BA-2143F2940C94}">
      <dgm:prSet/>
      <dgm:spPr/>
      <dgm:t>
        <a:bodyPr/>
        <a:lstStyle/>
        <a:p>
          <a:endParaRPr lang="en-GB" b="1">
            <a:solidFill>
              <a:schemeClr val="tx1"/>
            </a:solidFill>
          </a:endParaRPr>
        </a:p>
      </dgm:t>
    </dgm:pt>
    <dgm:pt modelId="{5F17FDDE-2566-465B-8658-27D105AC1F5D}">
      <dgm:prSet phldrT="[Text]" custT="1"/>
      <dgm:spPr/>
      <dgm:t>
        <a:bodyPr/>
        <a:lstStyle/>
        <a:p>
          <a:r>
            <a:rPr lang="de-DE" sz="1200" b="1" noProof="0" dirty="0" smtClean="0">
              <a:solidFill>
                <a:schemeClr val="tx1"/>
              </a:solidFill>
            </a:rPr>
            <a:t>Biographie / Lebens-</a:t>
          </a:r>
          <a:r>
            <a:rPr lang="de-DE" sz="1200" b="1" noProof="0" dirty="0" err="1" smtClean="0">
              <a:solidFill>
                <a:schemeClr val="tx1"/>
              </a:solidFill>
            </a:rPr>
            <a:t>geschichte</a:t>
          </a:r>
          <a:r>
            <a:rPr lang="de-DE" sz="1200" b="1" noProof="0" dirty="0" smtClean="0">
              <a:solidFill>
                <a:schemeClr val="tx1"/>
              </a:solidFill>
            </a:rPr>
            <a:t>(n</a:t>
          </a:r>
          <a:r>
            <a:rPr lang="de-DE" sz="1100" b="1" noProof="0" dirty="0" smtClean="0">
              <a:solidFill>
                <a:schemeClr val="tx1"/>
              </a:solidFill>
            </a:rPr>
            <a:t>)</a:t>
          </a:r>
          <a:endParaRPr lang="de-DE" sz="1100" b="1" noProof="0" dirty="0">
            <a:solidFill>
              <a:schemeClr val="tx1"/>
            </a:solidFill>
          </a:endParaRPr>
        </a:p>
      </dgm:t>
    </dgm:pt>
    <dgm:pt modelId="{A0C4F453-7047-4413-9C2B-FC2A43DBB3DF}" type="parTrans" cxnId="{A5D9B41A-A647-4740-B413-923DED4DABD6}">
      <dgm:prSet/>
      <dgm:spPr/>
      <dgm:t>
        <a:bodyPr/>
        <a:lstStyle/>
        <a:p>
          <a:endParaRPr lang="en-GB"/>
        </a:p>
      </dgm:t>
    </dgm:pt>
    <dgm:pt modelId="{3A95F455-C884-41A5-B79E-E437B13A9D6B}" type="sibTrans" cxnId="{A5D9B41A-A647-4740-B413-923DED4DABD6}">
      <dgm:prSet/>
      <dgm:spPr/>
      <dgm:t>
        <a:bodyPr/>
        <a:lstStyle/>
        <a:p>
          <a:endParaRPr lang="en-GB" b="1">
            <a:solidFill>
              <a:schemeClr val="tx1"/>
            </a:solidFill>
          </a:endParaRPr>
        </a:p>
      </dgm:t>
    </dgm:pt>
    <dgm:pt modelId="{0D7ED430-AF48-4379-AF86-2F9D41E6F811}">
      <dgm:prSet phldrT="[Text]" custT="1"/>
      <dgm:spPr>
        <a:solidFill>
          <a:schemeClr val="accent2">
            <a:lumMod val="60000"/>
            <a:lumOff val="40000"/>
          </a:schemeClr>
        </a:solidFill>
      </dgm:spPr>
      <dgm:t>
        <a:bodyPr/>
        <a:lstStyle/>
        <a:p>
          <a:r>
            <a:rPr lang="de-DE" sz="1200" b="1" noProof="0" dirty="0" smtClean="0">
              <a:solidFill>
                <a:schemeClr val="tx1"/>
              </a:solidFill>
            </a:rPr>
            <a:t>Persönlichkeit</a:t>
          </a:r>
          <a:endParaRPr lang="de-DE" sz="1200" b="1" noProof="0" dirty="0">
            <a:solidFill>
              <a:schemeClr val="tx1"/>
            </a:solidFill>
          </a:endParaRPr>
        </a:p>
      </dgm:t>
    </dgm:pt>
    <dgm:pt modelId="{C24E4A6B-1AAA-4918-9934-3375E763FCEF}" type="parTrans" cxnId="{64E77D70-C0D5-4D27-B69C-F59531844733}">
      <dgm:prSet/>
      <dgm:spPr/>
      <dgm:t>
        <a:bodyPr/>
        <a:lstStyle/>
        <a:p>
          <a:endParaRPr lang="en-GB"/>
        </a:p>
      </dgm:t>
    </dgm:pt>
    <dgm:pt modelId="{C16E1FFE-789E-4C18-AFA6-276E2F5DCF72}" type="sibTrans" cxnId="{64E77D70-C0D5-4D27-B69C-F59531844733}">
      <dgm:prSet/>
      <dgm:spPr/>
      <dgm:t>
        <a:bodyPr/>
        <a:lstStyle/>
        <a:p>
          <a:endParaRPr lang="en-GB" b="1">
            <a:solidFill>
              <a:schemeClr val="tx1"/>
            </a:solidFill>
          </a:endParaRPr>
        </a:p>
      </dgm:t>
    </dgm:pt>
    <dgm:pt modelId="{2A3DC1EB-3174-40FF-AA08-D23F751FC065}">
      <dgm:prSet phldrT="[Text]" custT="1"/>
      <dgm:spPr/>
      <dgm:t>
        <a:bodyPr/>
        <a:lstStyle/>
        <a:p>
          <a:r>
            <a:rPr lang="de-DE" sz="1200" b="1" noProof="0" dirty="0" smtClean="0">
              <a:solidFill>
                <a:schemeClr val="tx1"/>
              </a:solidFill>
            </a:rPr>
            <a:t>Lebenswelt, z.B. pflegende Angehörige / Unterstützung</a:t>
          </a:r>
          <a:endParaRPr lang="de-DE" sz="1200" b="1" noProof="0" dirty="0">
            <a:solidFill>
              <a:schemeClr val="tx1"/>
            </a:solidFill>
          </a:endParaRPr>
        </a:p>
      </dgm:t>
    </dgm:pt>
    <dgm:pt modelId="{9BD7F9DF-6FC1-42FB-BC4D-DCDD6FEC74C9}" type="parTrans" cxnId="{D3210ADE-8696-4068-9236-57642A191270}">
      <dgm:prSet/>
      <dgm:spPr/>
      <dgm:t>
        <a:bodyPr/>
        <a:lstStyle/>
        <a:p>
          <a:endParaRPr lang="en-GB"/>
        </a:p>
      </dgm:t>
    </dgm:pt>
    <dgm:pt modelId="{4DAEAE66-B488-4F3A-B6F9-BFD101190E7E}" type="sibTrans" cxnId="{D3210ADE-8696-4068-9236-57642A191270}">
      <dgm:prSet/>
      <dgm:spPr/>
      <dgm:t>
        <a:bodyPr/>
        <a:lstStyle/>
        <a:p>
          <a:endParaRPr lang="en-GB" b="1">
            <a:solidFill>
              <a:schemeClr val="tx1"/>
            </a:solidFill>
          </a:endParaRPr>
        </a:p>
      </dgm:t>
    </dgm:pt>
    <dgm:pt modelId="{43167469-7CA3-49D9-AC53-2FAD843DA615}" type="pres">
      <dgm:prSet presAssocID="{F01D6DE2-FAEE-47DC-9B57-A6B4D45F5AFF}" presName="cycle" presStyleCnt="0">
        <dgm:presLayoutVars>
          <dgm:dir/>
          <dgm:resizeHandles val="exact"/>
        </dgm:presLayoutVars>
      </dgm:prSet>
      <dgm:spPr/>
      <dgm:t>
        <a:bodyPr/>
        <a:lstStyle/>
        <a:p>
          <a:endParaRPr lang="en-GB"/>
        </a:p>
      </dgm:t>
    </dgm:pt>
    <dgm:pt modelId="{D642DF22-08A8-4465-963F-4DD768F22B61}" type="pres">
      <dgm:prSet presAssocID="{FFDE103B-60B4-40FB-9802-C4C6EB6447D6}" presName="node" presStyleLbl="node1" presStyleIdx="0" presStyleCnt="6" custScaleX="141331" custScaleY="151671" custRadScaleRad="85545" custRadScaleInc="9024">
        <dgm:presLayoutVars>
          <dgm:bulletEnabled val="1"/>
        </dgm:presLayoutVars>
      </dgm:prSet>
      <dgm:spPr/>
      <dgm:t>
        <a:bodyPr/>
        <a:lstStyle/>
        <a:p>
          <a:endParaRPr lang="en-GB"/>
        </a:p>
      </dgm:t>
    </dgm:pt>
    <dgm:pt modelId="{1EE80559-9EA7-4ADD-8B26-1F044CCF39BE}" type="pres">
      <dgm:prSet presAssocID="{FFDE103B-60B4-40FB-9802-C4C6EB6447D6}" presName="spNode" presStyleCnt="0"/>
      <dgm:spPr/>
    </dgm:pt>
    <dgm:pt modelId="{51D50AE5-16CA-45B0-B28F-8555D912B197}" type="pres">
      <dgm:prSet presAssocID="{1FAC0671-E62A-4C28-B2BB-112AB6D3476F}" presName="sibTrans" presStyleLbl="sibTrans1D1" presStyleIdx="0" presStyleCnt="6"/>
      <dgm:spPr/>
      <dgm:t>
        <a:bodyPr/>
        <a:lstStyle/>
        <a:p>
          <a:endParaRPr lang="en-GB"/>
        </a:p>
      </dgm:t>
    </dgm:pt>
    <dgm:pt modelId="{23143E1C-E392-4E72-A80E-E749D1953D56}" type="pres">
      <dgm:prSet presAssocID="{0D9C3252-3EDF-4577-89BE-17F43D583002}" presName="node" presStyleLbl="node1" presStyleIdx="1" presStyleCnt="6" custScaleX="150620" custScaleY="143390" custRadScaleRad="115794" custRadScaleInc="57760">
        <dgm:presLayoutVars>
          <dgm:bulletEnabled val="1"/>
        </dgm:presLayoutVars>
      </dgm:prSet>
      <dgm:spPr/>
      <dgm:t>
        <a:bodyPr/>
        <a:lstStyle/>
        <a:p>
          <a:endParaRPr lang="en-GB"/>
        </a:p>
      </dgm:t>
    </dgm:pt>
    <dgm:pt modelId="{85BC4B05-1F4C-49C2-8894-55E3F5CC042B}" type="pres">
      <dgm:prSet presAssocID="{0D9C3252-3EDF-4577-89BE-17F43D583002}" presName="spNode" presStyleCnt="0"/>
      <dgm:spPr/>
    </dgm:pt>
    <dgm:pt modelId="{76C88B95-991B-4DE3-95FA-80B3E8DEFA71}" type="pres">
      <dgm:prSet presAssocID="{83DE8A1C-05A4-4AAA-8921-277D61E76CEB}" presName="sibTrans" presStyleLbl="sibTrans1D1" presStyleIdx="1" presStyleCnt="6"/>
      <dgm:spPr/>
      <dgm:t>
        <a:bodyPr/>
        <a:lstStyle/>
        <a:p>
          <a:endParaRPr lang="en-GB"/>
        </a:p>
      </dgm:t>
    </dgm:pt>
    <dgm:pt modelId="{59D8FB43-1A83-406F-8E1B-FF4BA72A4860}" type="pres">
      <dgm:prSet presAssocID="{F20B8550-DEFB-4080-9D1C-951693A6B8B9}" presName="node" presStyleLbl="node1" presStyleIdx="2" presStyleCnt="6" custScaleX="149844" custScaleY="139115" custRadScaleRad="122681" custRadScaleInc="-46546">
        <dgm:presLayoutVars>
          <dgm:bulletEnabled val="1"/>
        </dgm:presLayoutVars>
      </dgm:prSet>
      <dgm:spPr/>
      <dgm:t>
        <a:bodyPr/>
        <a:lstStyle/>
        <a:p>
          <a:endParaRPr lang="en-GB"/>
        </a:p>
      </dgm:t>
    </dgm:pt>
    <dgm:pt modelId="{C16312CB-F3EB-4A01-BDB7-17BCFD9831C8}" type="pres">
      <dgm:prSet presAssocID="{F20B8550-DEFB-4080-9D1C-951693A6B8B9}" presName="spNode" presStyleCnt="0"/>
      <dgm:spPr/>
    </dgm:pt>
    <dgm:pt modelId="{78B0C422-8C32-4C84-B5C9-803D9929CC7C}" type="pres">
      <dgm:prSet presAssocID="{CD7E94D2-DF91-4936-A03B-F74AE0C6226F}" presName="sibTrans" presStyleLbl="sibTrans1D1" presStyleIdx="2" presStyleCnt="6"/>
      <dgm:spPr/>
      <dgm:t>
        <a:bodyPr/>
        <a:lstStyle/>
        <a:p>
          <a:endParaRPr lang="en-GB"/>
        </a:p>
      </dgm:t>
    </dgm:pt>
    <dgm:pt modelId="{8439A791-E894-4275-A27C-4141FEBB2B5D}" type="pres">
      <dgm:prSet presAssocID="{5F17FDDE-2566-465B-8658-27D105AC1F5D}" presName="node" presStyleLbl="node1" presStyleIdx="3" presStyleCnt="6" custScaleX="148674" custScaleY="157328" custRadScaleRad="101342" custRadScaleInc="-27641">
        <dgm:presLayoutVars>
          <dgm:bulletEnabled val="1"/>
        </dgm:presLayoutVars>
      </dgm:prSet>
      <dgm:spPr/>
      <dgm:t>
        <a:bodyPr/>
        <a:lstStyle/>
        <a:p>
          <a:endParaRPr lang="en-GB"/>
        </a:p>
      </dgm:t>
    </dgm:pt>
    <dgm:pt modelId="{DCFEEC95-E306-42E4-AD03-7AF61329BAD9}" type="pres">
      <dgm:prSet presAssocID="{5F17FDDE-2566-465B-8658-27D105AC1F5D}" presName="spNode" presStyleCnt="0"/>
      <dgm:spPr/>
    </dgm:pt>
    <dgm:pt modelId="{BE6C1198-1406-4EDF-9E3C-D597BB876F6F}" type="pres">
      <dgm:prSet presAssocID="{3A95F455-C884-41A5-B79E-E437B13A9D6B}" presName="sibTrans" presStyleLbl="sibTrans1D1" presStyleIdx="3" presStyleCnt="6"/>
      <dgm:spPr/>
      <dgm:t>
        <a:bodyPr/>
        <a:lstStyle/>
        <a:p>
          <a:endParaRPr lang="en-GB"/>
        </a:p>
      </dgm:t>
    </dgm:pt>
    <dgm:pt modelId="{A0ED6CA7-7300-43A0-8856-4940DA352B67}" type="pres">
      <dgm:prSet presAssocID="{0D7ED430-AF48-4379-AF86-2F9D41E6F811}" presName="node" presStyleLbl="node1" presStyleIdx="4" presStyleCnt="6" custScaleX="139798" custScaleY="149143" custRadScaleRad="114793" custRadScaleInc="4619">
        <dgm:presLayoutVars>
          <dgm:bulletEnabled val="1"/>
        </dgm:presLayoutVars>
      </dgm:prSet>
      <dgm:spPr/>
      <dgm:t>
        <a:bodyPr/>
        <a:lstStyle/>
        <a:p>
          <a:endParaRPr lang="en-GB"/>
        </a:p>
      </dgm:t>
    </dgm:pt>
    <dgm:pt modelId="{5D2B90B3-9BA1-4292-A360-1F35FBCF7D75}" type="pres">
      <dgm:prSet presAssocID="{0D7ED430-AF48-4379-AF86-2F9D41E6F811}" presName="spNode" presStyleCnt="0"/>
      <dgm:spPr/>
    </dgm:pt>
    <dgm:pt modelId="{D8112084-1B97-435C-A0E9-3B5A50146BC0}" type="pres">
      <dgm:prSet presAssocID="{C16E1FFE-789E-4C18-AFA6-276E2F5DCF72}" presName="sibTrans" presStyleLbl="sibTrans1D1" presStyleIdx="4" presStyleCnt="6"/>
      <dgm:spPr/>
      <dgm:t>
        <a:bodyPr/>
        <a:lstStyle/>
        <a:p>
          <a:endParaRPr lang="en-GB"/>
        </a:p>
      </dgm:t>
    </dgm:pt>
    <dgm:pt modelId="{F90EF44E-3027-4EE1-B1CC-032788A2D0D1}" type="pres">
      <dgm:prSet presAssocID="{2A3DC1EB-3174-40FF-AA08-D23F751FC065}" presName="node" presStyleLbl="node1" presStyleIdx="5" presStyleCnt="6" custScaleX="130680" custScaleY="149142" custRadScaleRad="110811" custRadScaleInc="-56788">
        <dgm:presLayoutVars>
          <dgm:bulletEnabled val="1"/>
        </dgm:presLayoutVars>
      </dgm:prSet>
      <dgm:spPr/>
      <dgm:t>
        <a:bodyPr/>
        <a:lstStyle/>
        <a:p>
          <a:endParaRPr lang="en-GB"/>
        </a:p>
      </dgm:t>
    </dgm:pt>
    <dgm:pt modelId="{FF1CD27F-EC6C-4F7F-A9AE-D2B51EADD00F}" type="pres">
      <dgm:prSet presAssocID="{2A3DC1EB-3174-40FF-AA08-D23F751FC065}" presName="spNode" presStyleCnt="0"/>
      <dgm:spPr/>
    </dgm:pt>
    <dgm:pt modelId="{A4E7D24F-4767-4536-A119-E7439AFBB2E9}" type="pres">
      <dgm:prSet presAssocID="{4DAEAE66-B488-4F3A-B6F9-BFD101190E7E}" presName="sibTrans" presStyleLbl="sibTrans1D1" presStyleIdx="5" presStyleCnt="6"/>
      <dgm:spPr/>
      <dgm:t>
        <a:bodyPr/>
        <a:lstStyle/>
        <a:p>
          <a:endParaRPr lang="en-GB"/>
        </a:p>
      </dgm:t>
    </dgm:pt>
  </dgm:ptLst>
  <dgm:cxnLst>
    <dgm:cxn modelId="{78C02DA4-D904-43F3-81BA-2143F2940C94}" srcId="{F01D6DE2-FAEE-47DC-9B57-A6B4D45F5AFF}" destId="{F20B8550-DEFB-4080-9D1C-951693A6B8B9}" srcOrd="2" destOrd="0" parTransId="{E1CEE836-877E-4033-AB16-CF1B508B6DF1}" sibTransId="{CD7E94D2-DF91-4936-A03B-F74AE0C6226F}"/>
    <dgm:cxn modelId="{7B571976-000B-4363-85BD-6C5D28490180}" type="presOf" srcId="{0D9C3252-3EDF-4577-89BE-17F43D583002}" destId="{23143E1C-E392-4E72-A80E-E749D1953D56}" srcOrd="0" destOrd="0" presId="urn:microsoft.com/office/officeart/2005/8/layout/cycle6"/>
    <dgm:cxn modelId="{A5D9B41A-A647-4740-B413-923DED4DABD6}" srcId="{F01D6DE2-FAEE-47DC-9B57-A6B4D45F5AFF}" destId="{5F17FDDE-2566-465B-8658-27D105AC1F5D}" srcOrd="3" destOrd="0" parTransId="{A0C4F453-7047-4413-9C2B-FC2A43DBB3DF}" sibTransId="{3A95F455-C884-41A5-B79E-E437B13A9D6B}"/>
    <dgm:cxn modelId="{BE8C1D6A-FDF7-479A-9E0F-DA5FC665FDDE}" type="presOf" srcId="{3A95F455-C884-41A5-B79E-E437B13A9D6B}" destId="{BE6C1198-1406-4EDF-9E3C-D597BB876F6F}" srcOrd="0" destOrd="0" presId="urn:microsoft.com/office/officeart/2005/8/layout/cycle6"/>
    <dgm:cxn modelId="{B80BBC4D-0C13-4EF4-945F-BB43ECEB383D}" type="presOf" srcId="{CD7E94D2-DF91-4936-A03B-F74AE0C6226F}" destId="{78B0C422-8C32-4C84-B5C9-803D9929CC7C}" srcOrd="0" destOrd="0" presId="urn:microsoft.com/office/officeart/2005/8/layout/cycle6"/>
    <dgm:cxn modelId="{748BDE4F-0E3C-4FAC-982A-3A061C0E2F66}" type="presOf" srcId="{F20B8550-DEFB-4080-9D1C-951693A6B8B9}" destId="{59D8FB43-1A83-406F-8E1B-FF4BA72A4860}" srcOrd="0" destOrd="0" presId="urn:microsoft.com/office/officeart/2005/8/layout/cycle6"/>
    <dgm:cxn modelId="{B58B33D8-B849-40B2-8076-084D60CE0A0D}" type="presOf" srcId="{83DE8A1C-05A4-4AAA-8921-277D61E76CEB}" destId="{76C88B95-991B-4DE3-95FA-80B3E8DEFA71}" srcOrd="0" destOrd="0" presId="urn:microsoft.com/office/officeart/2005/8/layout/cycle6"/>
    <dgm:cxn modelId="{8C1B05C1-1B2C-4C1F-914C-A53C5136A102}" type="presOf" srcId="{C16E1FFE-789E-4C18-AFA6-276E2F5DCF72}" destId="{D8112084-1B97-435C-A0E9-3B5A50146BC0}" srcOrd="0" destOrd="0" presId="urn:microsoft.com/office/officeart/2005/8/layout/cycle6"/>
    <dgm:cxn modelId="{7EB69B6A-DA92-4BC2-9959-5A3463804735}" type="presOf" srcId="{4DAEAE66-B488-4F3A-B6F9-BFD101190E7E}" destId="{A4E7D24F-4767-4536-A119-E7439AFBB2E9}" srcOrd="0" destOrd="0" presId="urn:microsoft.com/office/officeart/2005/8/layout/cycle6"/>
    <dgm:cxn modelId="{7DA75827-7F8E-4307-8E97-94F86BD61CF0}" type="presOf" srcId="{0D7ED430-AF48-4379-AF86-2F9D41E6F811}" destId="{A0ED6CA7-7300-43A0-8856-4940DA352B67}" srcOrd="0" destOrd="0" presId="urn:microsoft.com/office/officeart/2005/8/layout/cycle6"/>
    <dgm:cxn modelId="{F41F60DD-B773-4E43-A684-C6EAAF2D2EEF}" type="presOf" srcId="{1FAC0671-E62A-4C28-B2BB-112AB6D3476F}" destId="{51D50AE5-16CA-45B0-B28F-8555D912B197}" srcOrd="0" destOrd="0" presId="urn:microsoft.com/office/officeart/2005/8/layout/cycle6"/>
    <dgm:cxn modelId="{A9F248F2-8BA1-4209-928D-0A0922D8AEDA}" type="presOf" srcId="{5F17FDDE-2566-465B-8658-27D105AC1F5D}" destId="{8439A791-E894-4275-A27C-4141FEBB2B5D}" srcOrd="0" destOrd="0" presId="urn:microsoft.com/office/officeart/2005/8/layout/cycle6"/>
    <dgm:cxn modelId="{64E77D70-C0D5-4D27-B69C-F59531844733}" srcId="{F01D6DE2-FAEE-47DC-9B57-A6B4D45F5AFF}" destId="{0D7ED430-AF48-4379-AF86-2F9D41E6F811}" srcOrd="4" destOrd="0" parTransId="{C24E4A6B-1AAA-4918-9934-3375E763FCEF}" sibTransId="{C16E1FFE-789E-4C18-AFA6-276E2F5DCF72}"/>
    <dgm:cxn modelId="{04067FE2-1611-47AF-BD96-16CB0C589AC3}" srcId="{F01D6DE2-FAEE-47DC-9B57-A6B4D45F5AFF}" destId="{FFDE103B-60B4-40FB-9802-C4C6EB6447D6}" srcOrd="0" destOrd="0" parTransId="{70695A41-1ED9-45B9-BF9E-2247BD594BA5}" sibTransId="{1FAC0671-E62A-4C28-B2BB-112AB6D3476F}"/>
    <dgm:cxn modelId="{D3210ADE-8696-4068-9236-57642A191270}" srcId="{F01D6DE2-FAEE-47DC-9B57-A6B4D45F5AFF}" destId="{2A3DC1EB-3174-40FF-AA08-D23F751FC065}" srcOrd="5" destOrd="0" parTransId="{9BD7F9DF-6FC1-42FB-BC4D-DCDD6FEC74C9}" sibTransId="{4DAEAE66-B488-4F3A-B6F9-BFD101190E7E}"/>
    <dgm:cxn modelId="{54F286A6-EF20-4BBD-BD32-E40D16DC1A53}" type="presOf" srcId="{FFDE103B-60B4-40FB-9802-C4C6EB6447D6}" destId="{D642DF22-08A8-4465-963F-4DD768F22B61}" srcOrd="0" destOrd="0" presId="urn:microsoft.com/office/officeart/2005/8/layout/cycle6"/>
    <dgm:cxn modelId="{3EC203ED-13EB-487D-BCDF-A4F6E34E7741}" type="presOf" srcId="{F01D6DE2-FAEE-47DC-9B57-A6B4D45F5AFF}" destId="{43167469-7CA3-49D9-AC53-2FAD843DA615}" srcOrd="0" destOrd="0" presId="urn:microsoft.com/office/officeart/2005/8/layout/cycle6"/>
    <dgm:cxn modelId="{779C4C3C-06FB-48AA-B10B-3059FC23355D}" type="presOf" srcId="{2A3DC1EB-3174-40FF-AA08-D23F751FC065}" destId="{F90EF44E-3027-4EE1-B1CC-032788A2D0D1}" srcOrd="0" destOrd="0" presId="urn:microsoft.com/office/officeart/2005/8/layout/cycle6"/>
    <dgm:cxn modelId="{E6ED8B5C-B67A-47AC-9908-3E61561EC524}" srcId="{F01D6DE2-FAEE-47DC-9B57-A6B4D45F5AFF}" destId="{0D9C3252-3EDF-4577-89BE-17F43D583002}" srcOrd="1" destOrd="0" parTransId="{8A21E695-3FE0-464C-BE0A-C24B3B29C042}" sibTransId="{83DE8A1C-05A4-4AAA-8921-277D61E76CEB}"/>
    <dgm:cxn modelId="{543CD335-17F8-4AAC-AD45-8C01A7E20AD0}" type="presParOf" srcId="{43167469-7CA3-49D9-AC53-2FAD843DA615}" destId="{D642DF22-08A8-4465-963F-4DD768F22B61}" srcOrd="0" destOrd="0" presId="urn:microsoft.com/office/officeart/2005/8/layout/cycle6"/>
    <dgm:cxn modelId="{8FCA8DE8-73DA-491B-9E83-407B9BAA91FE}" type="presParOf" srcId="{43167469-7CA3-49D9-AC53-2FAD843DA615}" destId="{1EE80559-9EA7-4ADD-8B26-1F044CCF39BE}" srcOrd="1" destOrd="0" presId="urn:microsoft.com/office/officeart/2005/8/layout/cycle6"/>
    <dgm:cxn modelId="{187FF87D-40EA-41F6-9D14-1547AB5077B6}" type="presParOf" srcId="{43167469-7CA3-49D9-AC53-2FAD843DA615}" destId="{51D50AE5-16CA-45B0-B28F-8555D912B197}" srcOrd="2" destOrd="0" presId="urn:microsoft.com/office/officeart/2005/8/layout/cycle6"/>
    <dgm:cxn modelId="{69A80187-E9D6-45EE-AAAF-B1BA63D301EE}" type="presParOf" srcId="{43167469-7CA3-49D9-AC53-2FAD843DA615}" destId="{23143E1C-E392-4E72-A80E-E749D1953D56}" srcOrd="3" destOrd="0" presId="urn:microsoft.com/office/officeart/2005/8/layout/cycle6"/>
    <dgm:cxn modelId="{481F337F-069D-4690-835A-B61FCCDC12E2}" type="presParOf" srcId="{43167469-7CA3-49D9-AC53-2FAD843DA615}" destId="{85BC4B05-1F4C-49C2-8894-55E3F5CC042B}" srcOrd="4" destOrd="0" presId="urn:microsoft.com/office/officeart/2005/8/layout/cycle6"/>
    <dgm:cxn modelId="{AD5E3783-84BB-404E-9CCC-701E122BE079}" type="presParOf" srcId="{43167469-7CA3-49D9-AC53-2FAD843DA615}" destId="{76C88B95-991B-4DE3-95FA-80B3E8DEFA71}" srcOrd="5" destOrd="0" presId="urn:microsoft.com/office/officeart/2005/8/layout/cycle6"/>
    <dgm:cxn modelId="{7E0F794E-6589-412C-B9EB-88ACF2EE8CC5}" type="presParOf" srcId="{43167469-7CA3-49D9-AC53-2FAD843DA615}" destId="{59D8FB43-1A83-406F-8E1B-FF4BA72A4860}" srcOrd="6" destOrd="0" presId="urn:microsoft.com/office/officeart/2005/8/layout/cycle6"/>
    <dgm:cxn modelId="{E7F10E33-DF15-4B89-918D-2F9E023BDC44}" type="presParOf" srcId="{43167469-7CA3-49D9-AC53-2FAD843DA615}" destId="{C16312CB-F3EB-4A01-BDB7-17BCFD9831C8}" srcOrd="7" destOrd="0" presId="urn:microsoft.com/office/officeart/2005/8/layout/cycle6"/>
    <dgm:cxn modelId="{ED4DD66E-CC02-47EE-8C38-7CFAA892C906}" type="presParOf" srcId="{43167469-7CA3-49D9-AC53-2FAD843DA615}" destId="{78B0C422-8C32-4C84-B5C9-803D9929CC7C}" srcOrd="8" destOrd="0" presId="urn:microsoft.com/office/officeart/2005/8/layout/cycle6"/>
    <dgm:cxn modelId="{D6AE79D5-05BC-44DF-96C4-D69C13B9ED60}" type="presParOf" srcId="{43167469-7CA3-49D9-AC53-2FAD843DA615}" destId="{8439A791-E894-4275-A27C-4141FEBB2B5D}" srcOrd="9" destOrd="0" presId="urn:microsoft.com/office/officeart/2005/8/layout/cycle6"/>
    <dgm:cxn modelId="{C3B8BE74-BDED-4BE6-8473-F52DAD189C05}" type="presParOf" srcId="{43167469-7CA3-49D9-AC53-2FAD843DA615}" destId="{DCFEEC95-E306-42E4-AD03-7AF61329BAD9}" srcOrd="10" destOrd="0" presId="urn:microsoft.com/office/officeart/2005/8/layout/cycle6"/>
    <dgm:cxn modelId="{31BB8BA9-2A5B-4958-8B19-25DF5B1B660F}" type="presParOf" srcId="{43167469-7CA3-49D9-AC53-2FAD843DA615}" destId="{BE6C1198-1406-4EDF-9E3C-D597BB876F6F}" srcOrd="11" destOrd="0" presId="urn:microsoft.com/office/officeart/2005/8/layout/cycle6"/>
    <dgm:cxn modelId="{02336A63-878B-4F38-A9D1-10A44D93025E}" type="presParOf" srcId="{43167469-7CA3-49D9-AC53-2FAD843DA615}" destId="{A0ED6CA7-7300-43A0-8856-4940DA352B67}" srcOrd="12" destOrd="0" presId="urn:microsoft.com/office/officeart/2005/8/layout/cycle6"/>
    <dgm:cxn modelId="{3BF43F4B-62AC-417D-B2A9-29BE45F70CA3}" type="presParOf" srcId="{43167469-7CA3-49D9-AC53-2FAD843DA615}" destId="{5D2B90B3-9BA1-4292-A360-1F35FBCF7D75}" srcOrd="13" destOrd="0" presId="urn:microsoft.com/office/officeart/2005/8/layout/cycle6"/>
    <dgm:cxn modelId="{525CC063-C02A-4632-8EF8-3B5CA2BE25BE}" type="presParOf" srcId="{43167469-7CA3-49D9-AC53-2FAD843DA615}" destId="{D8112084-1B97-435C-A0E9-3B5A50146BC0}" srcOrd="14" destOrd="0" presId="urn:microsoft.com/office/officeart/2005/8/layout/cycle6"/>
    <dgm:cxn modelId="{592BE18D-74AF-46F2-AEF3-6E70BBA96AF2}" type="presParOf" srcId="{43167469-7CA3-49D9-AC53-2FAD843DA615}" destId="{F90EF44E-3027-4EE1-B1CC-032788A2D0D1}" srcOrd="15" destOrd="0" presId="urn:microsoft.com/office/officeart/2005/8/layout/cycle6"/>
    <dgm:cxn modelId="{10A1E023-D328-4700-8DEB-2B30B1C6F926}" type="presParOf" srcId="{43167469-7CA3-49D9-AC53-2FAD843DA615}" destId="{FF1CD27F-EC6C-4F7F-A9AE-D2B51EADD00F}" srcOrd="16" destOrd="0" presId="urn:microsoft.com/office/officeart/2005/8/layout/cycle6"/>
    <dgm:cxn modelId="{79EEE9C7-BCEC-41EB-9ACB-D453CDAC453B}" type="presParOf" srcId="{43167469-7CA3-49D9-AC53-2FAD843DA615}" destId="{A4E7D24F-4767-4536-A119-E7439AFBB2E9}"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2DF22-08A8-4465-963F-4DD768F22B61}">
      <dsp:nvSpPr>
        <dsp:cNvPr id="0" name=""/>
        <dsp:cNvSpPr/>
      </dsp:nvSpPr>
      <dsp:spPr>
        <a:xfrm>
          <a:off x="2494610" y="60311"/>
          <a:ext cx="1862040" cy="12988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Geistige </a:t>
          </a:r>
          <a:r>
            <a:rPr lang="de-DE" sz="1600" b="1" kern="1200" noProof="0" dirty="0" err="1" smtClean="0">
              <a:solidFill>
                <a:schemeClr val="tx1"/>
              </a:solidFill>
            </a:rPr>
            <a:t>Beein-trächtigung</a:t>
          </a:r>
          <a:endParaRPr lang="de-DE" sz="1600" b="1" kern="1200" noProof="0" dirty="0">
            <a:solidFill>
              <a:schemeClr val="tx1"/>
            </a:solidFill>
          </a:endParaRPr>
        </a:p>
      </dsp:txBody>
      <dsp:txXfrm>
        <a:off x="2494610" y="60311"/>
        <a:ext cx="1862040" cy="1298875"/>
      </dsp:txXfrm>
    </dsp:sp>
    <dsp:sp modelId="{51D50AE5-16CA-45B0-B28F-8555D912B197}">
      <dsp:nvSpPr>
        <dsp:cNvPr id="0" name=""/>
        <dsp:cNvSpPr/>
      </dsp:nvSpPr>
      <dsp:spPr>
        <a:xfrm>
          <a:off x="2660077" y="991651"/>
          <a:ext cx="4038175" cy="4038175"/>
        </a:xfrm>
        <a:custGeom>
          <a:avLst/>
          <a:gdLst/>
          <a:ahLst/>
          <a:cxnLst/>
          <a:rect l="0" t="0" r="0" b="0"/>
          <a:pathLst>
            <a:path>
              <a:moveTo>
                <a:pt x="1705687" y="24471"/>
              </a:moveTo>
              <a:arcTo wR="2019087" hR="2019087" stAng="15664232" swAng="155408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43E1C-E392-4E72-A80E-E749D1953D56}">
      <dsp:nvSpPr>
        <dsp:cNvPr id="0" name=""/>
        <dsp:cNvSpPr/>
      </dsp:nvSpPr>
      <dsp:spPr>
        <a:xfrm>
          <a:off x="4596856" y="1082300"/>
          <a:ext cx="1984423" cy="1227959"/>
        </a:xfrm>
        <a:prstGeom prst="roundRect">
          <a:avLst/>
        </a:prstGeom>
        <a:solidFill>
          <a:schemeClr val="accent5">
            <a:hueOff val="-308567"/>
            <a:satOff val="-1841"/>
            <a:lumOff val="-4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Wohlbefinden</a:t>
          </a:r>
          <a:endParaRPr lang="de-DE" sz="1600" b="1" kern="1200" noProof="0" dirty="0">
            <a:solidFill>
              <a:schemeClr val="tx1"/>
            </a:solidFill>
          </a:endParaRPr>
        </a:p>
      </dsp:txBody>
      <dsp:txXfrm>
        <a:off x="4596856" y="1082300"/>
        <a:ext cx="1984423" cy="1227959"/>
      </dsp:txXfrm>
    </dsp:sp>
    <dsp:sp modelId="{76C88B95-991B-4DE3-95FA-80B3E8DEFA71}">
      <dsp:nvSpPr>
        <dsp:cNvPr id="0" name=""/>
        <dsp:cNvSpPr/>
      </dsp:nvSpPr>
      <dsp:spPr>
        <a:xfrm>
          <a:off x="1833476" y="1092510"/>
          <a:ext cx="4038175" cy="4038175"/>
        </a:xfrm>
        <a:custGeom>
          <a:avLst/>
          <a:gdLst/>
          <a:ahLst/>
          <a:cxnLst/>
          <a:rect l="0" t="0" r="0" b="0"/>
          <a:pathLst>
            <a:path>
              <a:moveTo>
                <a:pt x="3874029" y="1221650"/>
              </a:moveTo>
              <a:arcTo wR="2019087" hR="2019087" stAng="20204231" swAng="709981"/>
            </a:path>
          </a:pathLst>
        </a:custGeom>
        <a:noFill/>
        <a:ln w="9525" cap="flat" cmpd="sng" algn="ctr">
          <a:solidFill>
            <a:schemeClr val="accent5">
              <a:hueOff val="-308567"/>
              <a:satOff val="-1841"/>
              <a:lumOff val="-4667"/>
              <a:alphaOff val="0"/>
            </a:schemeClr>
          </a:solidFill>
          <a:prstDash val="solid"/>
        </a:ln>
        <a:effectLst/>
      </dsp:spPr>
      <dsp:style>
        <a:lnRef idx="1">
          <a:scrgbClr r="0" g="0" b="0"/>
        </a:lnRef>
        <a:fillRef idx="0">
          <a:scrgbClr r="0" g="0" b="0"/>
        </a:fillRef>
        <a:effectRef idx="0">
          <a:scrgbClr r="0" g="0" b="0"/>
        </a:effectRef>
        <a:fontRef idx="minor"/>
      </dsp:style>
    </dsp:sp>
    <dsp:sp modelId="{59D8FB43-1A83-406F-8E1B-FF4BA72A4860}">
      <dsp:nvSpPr>
        <dsp:cNvPr id="0" name=""/>
        <dsp:cNvSpPr/>
      </dsp:nvSpPr>
      <dsp:spPr>
        <a:xfrm>
          <a:off x="4701402" y="2715644"/>
          <a:ext cx="1974199" cy="1191349"/>
        </a:xfrm>
        <a:prstGeom prst="roundRect">
          <a:avLst/>
        </a:prstGeom>
        <a:solidFill>
          <a:schemeClr val="accent5">
            <a:hueOff val="-617134"/>
            <a:satOff val="-3683"/>
            <a:lumOff val="-9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Krankenhaus-</a:t>
          </a:r>
          <a:r>
            <a:rPr lang="de-DE" sz="1600" b="1" kern="1200" noProof="0" dirty="0" err="1" smtClean="0">
              <a:solidFill>
                <a:schemeClr val="tx1"/>
              </a:solidFill>
            </a:rPr>
            <a:t>umgebung</a:t>
          </a:r>
          <a:endParaRPr lang="de-DE" sz="1600" b="1" kern="1200" noProof="0" dirty="0">
            <a:solidFill>
              <a:schemeClr val="tx1"/>
            </a:solidFill>
          </a:endParaRPr>
        </a:p>
      </dsp:txBody>
      <dsp:txXfrm>
        <a:off x="4701402" y="2715644"/>
        <a:ext cx="1974199" cy="1191349"/>
      </dsp:txXfrm>
    </dsp:sp>
    <dsp:sp modelId="{78B0C422-8C32-4C84-B5C9-803D9929CC7C}">
      <dsp:nvSpPr>
        <dsp:cNvPr id="0" name=""/>
        <dsp:cNvSpPr/>
      </dsp:nvSpPr>
      <dsp:spPr>
        <a:xfrm>
          <a:off x="2507601" y="50746"/>
          <a:ext cx="4038175" cy="4038175"/>
        </a:xfrm>
        <a:custGeom>
          <a:avLst/>
          <a:gdLst/>
          <a:ahLst/>
          <a:cxnLst/>
          <a:rect l="0" t="0" r="0" b="0"/>
          <a:pathLst>
            <a:path>
              <a:moveTo>
                <a:pt x="2849061" y="3859701"/>
              </a:moveTo>
              <a:arcTo wR="2019087" hR="2019087" stAng="3943700" swAng="1406206"/>
            </a:path>
          </a:pathLst>
        </a:custGeom>
        <a:noFill/>
        <a:ln w="9525" cap="flat" cmpd="sng" algn="ctr">
          <a:solidFill>
            <a:schemeClr val="accent5">
              <a:hueOff val="-617134"/>
              <a:satOff val="-3683"/>
              <a:lumOff val="-9334"/>
              <a:alphaOff val="0"/>
            </a:schemeClr>
          </a:solidFill>
          <a:prstDash val="solid"/>
        </a:ln>
        <a:effectLst/>
      </dsp:spPr>
      <dsp:style>
        <a:lnRef idx="1">
          <a:scrgbClr r="0" g="0" b="0"/>
        </a:lnRef>
        <a:fillRef idx="0">
          <a:scrgbClr r="0" g="0" b="0"/>
        </a:fillRef>
        <a:effectRef idx="0">
          <a:scrgbClr r="0" g="0" b="0"/>
        </a:effectRef>
        <a:fontRef idx="minor"/>
      </dsp:style>
    </dsp:sp>
    <dsp:sp modelId="{8439A791-E894-4275-A27C-4141FEBB2B5D}">
      <dsp:nvSpPr>
        <dsp:cNvPr id="0" name=""/>
        <dsp:cNvSpPr/>
      </dsp:nvSpPr>
      <dsp:spPr>
        <a:xfrm>
          <a:off x="2588960" y="3781547"/>
          <a:ext cx="1958785" cy="1347321"/>
        </a:xfrm>
        <a:prstGeom prst="roundRect">
          <a:avLst/>
        </a:prstGeom>
        <a:solidFill>
          <a:schemeClr val="accent5">
            <a:hueOff val="-925702"/>
            <a:satOff val="-5524"/>
            <a:lumOff val="-1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Biographie / Lebens-</a:t>
          </a:r>
          <a:r>
            <a:rPr lang="de-DE" sz="1600" b="1" kern="1200" noProof="0" dirty="0" err="1" smtClean="0">
              <a:solidFill>
                <a:schemeClr val="tx1"/>
              </a:solidFill>
            </a:rPr>
            <a:t>geschichte</a:t>
          </a:r>
          <a:r>
            <a:rPr lang="de-DE" sz="1600" b="1" kern="1200" noProof="0" dirty="0" smtClean="0">
              <a:solidFill>
                <a:schemeClr val="tx1"/>
              </a:solidFill>
            </a:rPr>
            <a:t>(n</a:t>
          </a:r>
          <a:r>
            <a:rPr lang="de-DE" sz="1400" b="1" kern="1200" noProof="0" dirty="0" smtClean="0">
              <a:solidFill>
                <a:schemeClr val="tx1"/>
              </a:solidFill>
            </a:rPr>
            <a:t>)</a:t>
          </a:r>
          <a:endParaRPr lang="de-DE" sz="1400" b="1" kern="1200" noProof="0" dirty="0">
            <a:solidFill>
              <a:schemeClr val="tx1"/>
            </a:solidFill>
          </a:endParaRPr>
        </a:p>
      </dsp:txBody>
      <dsp:txXfrm>
        <a:off x="2588960" y="3781547"/>
        <a:ext cx="1958785" cy="1347321"/>
      </dsp:txXfrm>
    </dsp:sp>
    <dsp:sp modelId="{BE6C1198-1406-4EDF-9E3C-D597BB876F6F}">
      <dsp:nvSpPr>
        <dsp:cNvPr id="0" name=""/>
        <dsp:cNvSpPr/>
      </dsp:nvSpPr>
      <dsp:spPr>
        <a:xfrm>
          <a:off x="501284" y="270907"/>
          <a:ext cx="4038175" cy="4038175"/>
        </a:xfrm>
        <a:custGeom>
          <a:avLst/>
          <a:gdLst/>
          <a:ahLst/>
          <a:cxnLst/>
          <a:rect l="0" t="0" r="0" b="0"/>
          <a:pathLst>
            <a:path>
              <a:moveTo>
                <a:pt x="2080400" y="4037244"/>
              </a:moveTo>
              <a:arcTo wR="2019087" hR="2019087" stAng="5295590" swAng="1221367"/>
            </a:path>
          </a:pathLst>
        </a:custGeom>
        <a:noFill/>
        <a:ln w="9525" cap="flat" cmpd="sng" algn="ctr">
          <a:solidFill>
            <a:schemeClr val="accent5">
              <a:hueOff val="-925702"/>
              <a:satOff val="-5524"/>
              <a:lumOff val="-14000"/>
              <a:alphaOff val="0"/>
            </a:schemeClr>
          </a:solidFill>
          <a:prstDash val="solid"/>
        </a:ln>
        <a:effectLst/>
      </dsp:spPr>
      <dsp:style>
        <a:lnRef idx="1">
          <a:scrgbClr r="0" g="0" b="0"/>
        </a:lnRef>
        <a:fillRef idx="0">
          <a:scrgbClr r="0" g="0" b="0"/>
        </a:fillRef>
        <a:effectRef idx="0">
          <a:scrgbClr r="0" g="0" b="0"/>
        </a:effectRef>
        <a:fontRef idx="minor"/>
      </dsp:style>
    </dsp:sp>
    <dsp:sp modelId="{A0ED6CA7-7300-43A0-8856-4940DA352B67}">
      <dsp:nvSpPr>
        <dsp:cNvPr id="0" name=""/>
        <dsp:cNvSpPr/>
      </dsp:nvSpPr>
      <dsp:spPr>
        <a:xfrm>
          <a:off x="424638" y="2923880"/>
          <a:ext cx="1841843" cy="1277226"/>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Persönlichkeit</a:t>
          </a:r>
          <a:endParaRPr lang="de-DE" sz="1600" b="1" kern="1200" noProof="0" dirty="0">
            <a:solidFill>
              <a:schemeClr val="tx1"/>
            </a:solidFill>
          </a:endParaRPr>
        </a:p>
      </dsp:txBody>
      <dsp:txXfrm>
        <a:off x="424638" y="2923880"/>
        <a:ext cx="1841843" cy="1277226"/>
      </dsp:txXfrm>
    </dsp:sp>
    <dsp:sp modelId="{D8112084-1B97-435C-A0E9-3B5A50146BC0}">
      <dsp:nvSpPr>
        <dsp:cNvPr id="0" name=""/>
        <dsp:cNvSpPr/>
      </dsp:nvSpPr>
      <dsp:spPr>
        <a:xfrm>
          <a:off x="1097615" y="728063"/>
          <a:ext cx="4038175" cy="4038175"/>
        </a:xfrm>
        <a:custGeom>
          <a:avLst/>
          <a:gdLst/>
          <a:ahLst/>
          <a:cxnLst/>
          <a:rect l="0" t="0" r="0" b="0"/>
          <a:pathLst>
            <a:path>
              <a:moveTo>
                <a:pt x="7262" y="2190186"/>
              </a:moveTo>
              <a:arcTo wR="2019087" hR="2019087" stAng="10508334" swAng="946139"/>
            </a:path>
          </a:pathLst>
        </a:custGeom>
        <a:noFill/>
        <a:ln w="9525" cap="flat" cmpd="sng" algn="ctr">
          <a:solidFill>
            <a:schemeClr val="accent5">
              <a:hueOff val="-1234269"/>
              <a:satOff val="-7366"/>
              <a:lumOff val="-18667"/>
              <a:alphaOff val="0"/>
            </a:schemeClr>
          </a:solidFill>
          <a:prstDash val="solid"/>
        </a:ln>
        <a:effectLst/>
      </dsp:spPr>
      <dsp:style>
        <a:lnRef idx="1">
          <a:scrgbClr r="0" g="0" b="0"/>
        </a:lnRef>
        <a:fillRef idx="0">
          <a:scrgbClr r="0" g="0" b="0"/>
        </a:fillRef>
        <a:effectRef idx="0">
          <a:scrgbClr r="0" g="0" b="0"/>
        </a:effectRef>
        <a:fontRef idx="minor"/>
      </dsp:style>
    </dsp:sp>
    <dsp:sp modelId="{F90EF44E-3027-4EE1-B1CC-032788A2D0D1}">
      <dsp:nvSpPr>
        <dsp:cNvPr id="0" name=""/>
        <dsp:cNvSpPr/>
      </dsp:nvSpPr>
      <dsp:spPr>
        <a:xfrm>
          <a:off x="390394" y="1082312"/>
          <a:ext cx="1721713" cy="1277218"/>
        </a:xfrm>
        <a:prstGeom prst="roundRect">
          <a:avLst/>
        </a:prstGeom>
        <a:solidFill>
          <a:schemeClr val="accent5">
            <a:hueOff val="-1542836"/>
            <a:satOff val="-9207"/>
            <a:lumOff val="-2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Lebenswelt, z.B. pflegende Angehörige  / Unterstützung</a:t>
          </a:r>
          <a:endParaRPr lang="de-DE" sz="1600" b="1" kern="1200" noProof="0" dirty="0">
            <a:solidFill>
              <a:schemeClr val="tx1"/>
            </a:solidFill>
          </a:endParaRPr>
        </a:p>
      </dsp:txBody>
      <dsp:txXfrm>
        <a:off x="390394" y="1082312"/>
        <a:ext cx="1721713" cy="1277218"/>
      </dsp:txXfrm>
    </dsp:sp>
    <dsp:sp modelId="{A4E7D24F-4767-4536-A119-E7439AFBB2E9}">
      <dsp:nvSpPr>
        <dsp:cNvPr id="0" name=""/>
        <dsp:cNvSpPr/>
      </dsp:nvSpPr>
      <dsp:spPr>
        <a:xfrm>
          <a:off x="312236" y="941269"/>
          <a:ext cx="4038175" cy="4038175"/>
        </a:xfrm>
        <a:custGeom>
          <a:avLst/>
          <a:gdLst/>
          <a:ahLst/>
          <a:cxnLst/>
          <a:rect l="0" t="0" r="0" b="0"/>
          <a:pathLst>
            <a:path>
              <a:moveTo>
                <a:pt x="1286210" y="137703"/>
              </a:moveTo>
              <a:arcTo wR="2019087" hR="2019087" stAng="14923021" swAng="1539726"/>
            </a:path>
          </a:pathLst>
        </a:custGeom>
        <a:noFill/>
        <a:ln w="9525" cap="flat" cmpd="sng" algn="ctr">
          <a:solidFill>
            <a:schemeClr val="accent5">
              <a:hueOff val="-1542836"/>
              <a:satOff val="-9207"/>
              <a:lumOff val="-2333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2DF22-08A8-4465-963F-4DD768F22B61}">
      <dsp:nvSpPr>
        <dsp:cNvPr id="0" name=""/>
        <dsp:cNvSpPr/>
      </dsp:nvSpPr>
      <dsp:spPr>
        <a:xfrm>
          <a:off x="2494610" y="60311"/>
          <a:ext cx="1862040" cy="12988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Geistige </a:t>
          </a:r>
          <a:r>
            <a:rPr lang="de-DE" sz="1600" b="1" kern="1200" noProof="0" dirty="0" err="1" smtClean="0">
              <a:solidFill>
                <a:schemeClr val="tx1"/>
              </a:solidFill>
            </a:rPr>
            <a:t>Beein-trächtigung</a:t>
          </a:r>
          <a:endParaRPr lang="de-DE" sz="1600" b="1" kern="1200" noProof="0" dirty="0">
            <a:solidFill>
              <a:schemeClr val="tx1"/>
            </a:solidFill>
          </a:endParaRPr>
        </a:p>
      </dsp:txBody>
      <dsp:txXfrm>
        <a:off x="2494610" y="60311"/>
        <a:ext cx="1862040" cy="1298875"/>
      </dsp:txXfrm>
    </dsp:sp>
    <dsp:sp modelId="{51D50AE5-16CA-45B0-B28F-8555D912B197}">
      <dsp:nvSpPr>
        <dsp:cNvPr id="0" name=""/>
        <dsp:cNvSpPr/>
      </dsp:nvSpPr>
      <dsp:spPr>
        <a:xfrm>
          <a:off x="2660077" y="991651"/>
          <a:ext cx="4038175" cy="4038175"/>
        </a:xfrm>
        <a:custGeom>
          <a:avLst/>
          <a:gdLst/>
          <a:ahLst/>
          <a:cxnLst/>
          <a:rect l="0" t="0" r="0" b="0"/>
          <a:pathLst>
            <a:path>
              <a:moveTo>
                <a:pt x="1705687" y="24471"/>
              </a:moveTo>
              <a:arcTo wR="2019087" hR="2019087" stAng="15664232" swAng="155408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43E1C-E392-4E72-A80E-E749D1953D56}">
      <dsp:nvSpPr>
        <dsp:cNvPr id="0" name=""/>
        <dsp:cNvSpPr/>
      </dsp:nvSpPr>
      <dsp:spPr>
        <a:xfrm>
          <a:off x="4596856" y="1082300"/>
          <a:ext cx="1984423" cy="122795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Wohlbefinden</a:t>
          </a:r>
          <a:endParaRPr lang="de-DE" sz="1600" b="1" kern="1200" noProof="0" dirty="0">
            <a:solidFill>
              <a:schemeClr val="bg1"/>
            </a:solidFill>
          </a:endParaRPr>
        </a:p>
      </dsp:txBody>
      <dsp:txXfrm>
        <a:off x="4596856" y="1082300"/>
        <a:ext cx="1984423" cy="1227959"/>
      </dsp:txXfrm>
    </dsp:sp>
    <dsp:sp modelId="{76C88B95-991B-4DE3-95FA-80B3E8DEFA71}">
      <dsp:nvSpPr>
        <dsp:cNvPr id="0" name=""/>
        <dsp:cNvSpPr/>
      </dsp:nvSpPr>
      <dsp:spPr>
        <a:xfrm>
          <a:off x="1833476" y="1092510"/>
          <a:ext cx="4038175" cy="4038175"/>
        </a:xfrm>
        <a:custGeom>
          <a:avLst/>
          <a:gdLst/>
          <a:ahLst/>
          <a:cxnLst/>
          <a:rect l="0" t="0" r="0" b="0"/>
          <a:pathLst>
            <a:path>
              <a:moveTo>
                <a:pt x="3874029" y="1221650"/>
              </a:moveTo>
              <a:arcTo wR="2019087" hR="2019087" stAng="20204231" swAng="709981"/>
            </a:path>
          </a:pathLst>
        </a:custGeom>
        <a:noFill/>
        <a:ln w="9525" cap="flat" cmpd="sng" algn="ctr">
          <a:solidFill>
            <a:schemeClr val="accent5">
              <a:hueOff val="-308567"/>
              <a:satOff val="-1841"/>
              <a:lumOff val="-4667"/>
              <a:alphaOff val="0"/>
            </a:schemeClr>
          </a:solidFill>
          <a:prstDash val="solid"/>
        </a:ln>
        <a:effectLst/>
      </dsp:spPr>
      <dsp:style>
        <a:lnRef idx="1">
          <a:scrgbClr r="0" g="0" b="0"/>
        </a:lnRef>
        <a:fillRef idx="0">
          <a:scrgbClr r="0" g="0" b="0"/>
        </a:fillRef>
        <a:effectRef idx="0">
          <a:scrgbClr r="0" g="0" b="0"/>
        </a:effectRef>
        <a:fontRef idx="minor"/>
      </dsp:style>
    </dsp:sp>
    <dsp:sp modelId="{59D8FB43-1A83-406F-8E1B-FF4BA72A4860}">
      <dsp:nvSpPr>
        <dsp:cNvPr id="0" name=""/>
        <dsp:cNvSpPr/>
      </dsp:nvSpPr>
      <dsp:spPr>
        <a:xfrm>
          <a:off x="4701402" y="2715644"/>
          <a:ext cx="1974199" cy="119134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Krankenhaus-</a:t>
          </a:r>
          <a:r>
            <a:rPr lang="de-DE" sz="1600" b="1" kern="1200" noProof="0" dirty="0" err="1" smtClean="0">
              <a:solidFill>
                <a:schemeClr val="bg1"/>
              </a:solidFill>
            </a:rPr>
            <a:t>umgebung</a:t>
          </a:r>
          <a:endParaRPr lang="de-DE" sz="1600" b="1" kern="1200" noProof="0" dirty="0">
            <a:solidFill>
              <a:schemeClr val="bg1"/>
            </a:solidFill>
          </a:endParaRPr>
        </a:p>
      </dsp:txBody>
      <dsp:txXfrm>
        <a:off x="4701402" y="2715644"/>
        <a:ext cx="1974199" cy="1191349"/>
      </dsp:txXfrm>
    </dsp:sp>
    <dsp:sp modelId="{78B0C422-8C32-4C84-B5C9-803D9929CC7C}">
      <dsp:nvSpPr>
        <dsp:cNvPr id="0" name=""/>
        <dsp:cNvSpPr/>
      </dsp:nvSpPr>
      <dsp:spPr>
        <a:xfrm>
          <a:off x="2507601" y="50746"/>
          <a:ext cx="4038175" cy="4038175"/>
        </a:xfrm>
        <a:custGeom>
          <a:avLst/>
          <a:gdLst/>
          <a:ahLst/>
          <a:cxnLst/>
          <a:rect l="0" t="0" r="0" b="0"/>
          <a:pathLst>
            <a:path>
              <a:moveTo>
                <a:pt x="2849061" y="3859701"/>
              </a:moveTo>
              <a:arcTo wR="2019087" hR="2019087" stAng="3943700" swAng="1406206"/>
            </a:path>
          </a:pathLst>
        </a:custGeom>
        <a:noFill/>
        <a:ln w="9525" cap="flat" cmpd="sng" algn="ctr">
          <a:solidFill>
            <a:schemeClr val="accent5">
              <a:hueOff val="-617134"/>
              <a:satOff val="-3683"/>
              <a:lumOff val="-9334"/>
              <a:alphaOff val="0"/>
            </a:schemeClr>
          </a:solidFill>
          <a:prstDash val="solid"/>
        </a:ln>
        <a:effectLst/>
      </dsp:spPr>
      <dsp:style>
        <a:lnRef idx="1">
          <a:scrgbClr r="0" g="0" b="0"/>
        </a:lnRef>
        <a:fillRef idx="0">
          <a:scrgbClr r="0" g="0" b="0"/>
        </a:fillRef>
        <a:effectRef idx="0">
          <a:scrgbClr r="0" g="0" b="0"/>
        </a:effectRef>
        <a:fontRef idx="minor"/>
      </dsp:style>
    </dsp:sp>
    <dsp:sp modelId="{8439A791-E894-4275-A27C-4141FEBB2B5D}">
      <dsp:nvSpPr>
        <dsp:cNvPr id="0" name=""/>
        <dsp:cNvSpPr/>
      </dsp:nvSpPr>
      <dsp:spPr>
        <a:xfrm>
          <a:off x="2588960" y="3781547"/>
          <a:ext cx="1958785" cy="1347321"/>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Biographie / Lebens-</a:t>
          </a:r>
          <a:r>
            <a:rPr lang="de-DE" sz="1600" b="1" kern="1200" noProof="0" dirty="0" err="1" smtClean="0">
              <a:solidFill>
                <a:schemeClr val="bg1"/>
              </a:solidFill>
            </a:rPr>
            <a:t>geschichte</a:t>
          </a:r>
          <a:r>
            <a:rPr lang="de-DE" sz="1600" b="1" kern="1200" noProof="0" dirty="0" smtClean="0">
              <a:solidFill>
                <a:schemeClr val="bg1"/>
              </a:solidFill>
            </a:rPr>
            <a:t>(n</a:t>
          </a:r>
          <a:r>
            <a:rPr lang="de-DE" sz="1400" b="1" kern="1200" noProof="0" dirty="0" smtClean="0">
              <a:solidFill>
                <a:schemeClr val="bg1"/>
              </a:solidFill>
            </a:rPr>
            <a:t>)</a:t>
          </a:r>
          <a:endParaRPr lang="de-DE" sz="1400" b="1" kern="1200" noProof="0" dirty="0">
            <a:solidFill>
              <a:schemeClr val="bg1"/>
            </a:solidFill>
          </a:endParaRPr>
        </a:p>
      </dsp:txBody>
      <dsp:txXfrm>
        <a:off x="2588960" y="3781547"/>
        <a:ext cx="1958785" cy="1347321"/>
      </dsp:txXfrm>
    </dsp:sp>
    <dsp:sp modelId="{BE6C1198-1406-4EDF-9E3C-D597BB876F6F}">
      <dsp:nvSpPr>
        <dsp:cNvPr id="0" name=""/>
        <dsp:cNvSpPr/>
      </dsp:nvSpPr>
      <dsp:spPr>
        <a:xfrm>
          <a:off x="501284" y="270907"/>
          <a:ext cx="4038175" cy="4038175"/>
        </a:xfrm>
        <a:custGeom>
          <a:avLst/>
          <a:gdLst/>
          <a:ahLst/>
          <a:cxnLst/>
          <a:rect l="0" t="0" r="0" b="0"/>
          <a:pathLst>
            <a:path>
              <a:moveTo>
                <a:pt x="2080400" y="4037244"/>
              </a:moveTo>
              <a:arcTo wR="2019087" hR="2019087" stAng="5295590" swAng="1221367"/>
            </a:path>
          </a:pathLst>
        </a:custGeom>
        <a:noFill/>
        <a:ln w="9525" cap="flat" cmpd="sng" algn="ctr">
          <a:solidFill>
            <a:schemeClr val="accent5">
              <a:hueOff val="-925702"/>
              <a:satOff val="-5524"/>
              <a:lumOff val="-14000"/>
              <a:alphaOff val="0"/>
            </a:schemeClr>
          </a:solidFill>
          <a:prstDash val="solid"/>
        </a:ln>
        <a:effectLst/>
      </dsp:spPr>
      <dsp:style>
        <a:lnRef idx="1">
          <a:scrgbClr r="0" g="0" b="0"/>
        </a:lnRef>
        <a:fillRef idx="0">
          <a:scrgbClr r="0" g="0" b="0"/>
        </a:fillRef>
        <a:effectRef idx="0">
          <a:scrgbClr r="0" g="0" b="0"/>
        </a:effectRef>
        <a:fontRef idx="minor"/>
      </dsp:style>
    </dsp:sp>
    <dsp:sp modelId="{A0ED6CA7-7300-43A0-8856-4940DA352B67}">
      <dsp:nvSpPr>
        <dsp:cNvPr id="0" name=""/>
        <dsp:cNvSpPr/>
      </dsp:nvSpPr>
      <dsp:spPr>
        <a:xfrm>
          <a:off x="424638" y="2923880"/>
          <a:ext cx="1841843" cy="1277226"/>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Persönlichkeit</a:t>
          </a:r>
          <a:endParaRPr lang="de-DE" sz="1600" b="1" kern="1200" noProof="0" dirty="0">
            <a:solidFill>
              <a:schemeClr val="bg1"/>
            </a:solidFill>
          </a:endParaRPr>
        </a:p>
      </dsp:txBody>
      <dsp:txXfrm>
        <a:off x="424638" y="2923880"/>
        <a:ext cx="1841843" cy="1277226"/>
      </dsp:txXfrm>
    </dsp:sp>
    <dsp:sp modelId="{D8112084-1B97-435C-A0E9-3B5A50146BC0}">
      <dsp:nvSpPr>
        <dsp:cNvPr id="0" name=""/>
        <dsp:cNvSpPr/>
      </dsp:nvSpPr>
      <dsp:spPr>
        <a:xfrm>
          <a:off x="1097615" y="728063"/>
          <a:ext cx="4038175" cy="4038175"/>
        </a:xfrm>
        <a:custGeom>
          <a:avLst/>
          <a:gdLst/>
          <a:ahLst/>
          <a:cxnLst/>
          <a:rect l="0" t="0" r="0" b="0"/>
          <a:pathLst>
            <a:path>
              <a:moveTo>
                <a:pt x="7262" y="2190186"/>
              </a:moveTo>
              <a:arcTo wR="2019087" hR="2019087" stAng="10508334" swAng="946139"/>
            </a:path>
          </a:pathLst>
        </a:custGeom>
        <a:noFill/>
        <a:ln w="9525" cap="flat" cmpd="sng" algn="ctr">
          <a:solidFill>
            <a:schemeClr val="accent5">
              <a:hueOff val="-1234269"/>
              <a:satOff val="-7366"/>
              <a:lumOff val="-18667"/>
              <a:alphaOff val="0"/>
            </a:schemeClr>
          </a:solidFill>
          <a:prstDash val="solid"/>
        </a:ln>
        <a:effectLst/>
      </dsp:spPr>
      <dsp:style>
        <a:lnRef idx="1">
          <a:scrgbClr r="0" g="0" b="0"/>
        </a:lnRef>
        <a:fillRef idx="0">
          <a:scrgbClr r="0" g="0" b="0"/>
        </a:fillRef>
        <a:effectRef idx="0">
          <a:scrgbClr r="0" g="0" b="0"/>
        </a:effectRef>
        <a:fontRef idx="minor"/>
      </dsp:style>
    </dsp:sp>
    <dsp:sp modelId="{F90EF44E-3027-4EE1-B1CC-032788A2D0D1}">
      <dsp:nvSpPr>
        <dsp:cNvPr id="0" name=""/>
        <dsp:cNvSpPr/>
      </dsp:nvSpPr>
      <dsp:spPr>
        <a:xfrm>
          <a:off x="390394" y="1082312"/>
          <a:ext cx="1721713" cy="1277218"/>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Lebenswelt, z.B. pflegende Angehörige / Unterstützung</a:t>
          </a:r>
          <a:endParaRPr lang="de-DE" sz="1600" b="1" kern="1200" noProof="0" dirty="0">
            <a:solidFill>
              <a:schemeClr val="bg1"/>
            </a:solidFill>
          </a:endParaRPr>
        </a:p>
      </dsp:txBody>
      <dsp:txXfrm>
        <a:off x="390394" y="1082312"/>
        <a:ext cx="1721713" cy="1277218"/>
      </dsp:txXfrm>
    </dsp:sp>
    <dsp:sp modelId="{A4E7D24F-4767-4536-A119-E7439AFBB2E9}">
      <dsp:nvSpPr>
        <dsp:cNvPr id="0" name=""/>
        <dsp:cNvSpPr/>
      </dsp:nvSpPr>
      <dsp:spPr>
        <a:xfrm>
          <a:off x="312236" y="941269"/>
          <a:ext cx="4038175" cy="4038175"/>
        </a:xfrm>
        <a:custGeom>
          <a:avLst/>
          <a:gdLst/>
          <a:ahLst/>
          <a:cxnLst/>
          <a:rect l="0" t="0" r="0" b="0"/>
          <a:pathLst>
            <a:path>
              <a:moveTo>
                <a:pt x="1286210" y="137703"/>
              </a:moveTo>
              <a:arcTo wR="2019087" hR="2019087" stAng="14923021" swAng="1539726"/>
            </a:path>
          </a:pathLst>
        </a:custGeom>
        <a:noFill/>
        <a:ln w="9525" cap="flat" cmpd="sng" algn="ctr">
          <a:solidFill>
            <a:schemeClr val="accent5">
              <a:hueOff val="-1542836"/>
              <a:satOff val="-9207"/>
              <a:lumOff val="-2333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3BE146-44C2-4492-A98B-E82CDCC7F0FF}">
      <dsp:nvSpPr>
        <dsp:cNvPr id="0" name=""/>
        <dsp:cNvSpPr/>
      </dsp:nvSpPr>
      <dsp:spPr>
        <a:xfrm>
          <a:off x="1203583" y="552540"/>
          <a:ext cx="3928707" cy="3928707"/>
        </a:xfrm>
        <a:prstGeom prst="blockArc">
          <a:avLst>
            <a:gd name="adj1" fmla="val 12600000"/>
            <a:gd name="adj2" fmla="val 16200000"/>
            <a:gd name="adj3" fmla="val 4518"/>
          </a:avLst>
        </a:prstGeom>
        <a:solidFill>
          <a:schemeClr val="accent1">
            <a:shade val="90000"/>
            <a:hueOff val="225414"/>
            <a:satOff val="-17296"/>
            <a:lumOff val="146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5028C6-729A-4D72-B64B-F96086456805}">
      <dsp:nvSpPr>
        <dsp:cNvPr id="0" name=""/>
        <dsp:cNvSpPr/>
      </dsp:nvSpPr>
      <dsp:spPr>
        <a:xfrm>
          <a:off x="1203583" y="552540"/>
          <a:ext cx="3928707" cy="3928707"/>
        </a:xfrm>
        <a:prstGeom prst="blockArc">
          <a:avLst>
            <a:gd name="adj1" fmla="val 9000000"/>
            <a:gd name="adj2" fmla="val 12600000"/>
            <a:gd name="adj3" fmla="val 4518"/>
          </a:avLst>
        </a:prstGeom>
        <a:solidFill>
          <a:schemeClr val="accent1">
            <a:shade val="90000"/>
            <a:hueOff val="450827"/>
            <a:satOff val="-34592"/>
            <a:lumOff val="293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F81222-46DA-4660-8617-4A4E751111E6}">
      <dsp:nvSpPr>
        <dsp:cNvPr id="0" name=""/>
        <dsp:cNvSpPr/>
      </dsp:nvSpPr>
      <dsp:spPr>
        <a:xfrm>
          <a:off x="1203583" y="552540"/>
          <a:ext cx="3928707" cy="3928707"/>
        </a:xfrm>
        <a:prstGeom prst="blockArc">
          <a:avLst>
            <a:gd name="adj1" fmla="val 5400000"/>
            <a:gd name="adj2" fmla="val 9000000"/>
            <a:gd name="adj3" fmla="val 4518"/>
          </a:avLst>
        </a:prstGeom>
        <a:solidFill>
          <a:schemeClr val="accent1">
            <a:shade val="90000"/>
            <a:hueOff val="676241"/>
            <a:satOff val="-51888"/>
            <a:lumOff val="439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1F6BEA-CF95-4A64-AF64-8EACE29E36AF}">
      <dsp:nvSpPr>
        <dsp:cNvPr id="0" name=""/>
        <dsp:cNvSpPr/>
      </dsp:nvSpPr>
      <dsp:spPr>
        <a:xfrm>
          <a:off x="1203583" y="552540"/>
          <a:ext cx="3928707" cy="3928707"/>
        </a:xfrm>
        <a:prstGeom prst="blockArc">
          <a:avLst>
            <a:gd name="adj1" fmla="val 1800000"/>
            <a:gd name="adj2" fmla="val 5400000"/>
            <a:gd name="adj3" fmla="val 4518"/>
          </a:avLst>
        </a:prstGeom>
        <a:solidFill>
          <a:schemeClr val="accent1">
            <a:shade val="90000"/>
            <a:hueOff val="450827"/>
            <a:satOff val="-34592"/>
            <a:lumOff val="293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AABD69-3BA3-4BDB-BE3E-A7AF59EA7DF2}">
      <dsp:nvSpPr>
        <dsp:cNvPr id="0" name=""/>
        <dsp:cNvSpPr/>
      </dsp:nvSpPr>
      <dsp:spPr>
        <a:xfrm>
          <a:off x="1203583" y="552540"/>
          <a:ext cx="3928707" cy="3928707"/>
        </a:xfrm>
        <a:prstGeom prst="blockArc">
          <a:avLst>
            <a:gd name="adj1" fmla="val 19800000"/>
            <a:gd name="adj2" fmla="val 1800000"/>
            <a:gd name="adj3" fmla="val 4518"/>
          </a:avLst>
        </a:prstGeom>
        <a:solidFill>
          <a:schemeClr val="accent1">
            <a:shade val="90000"/>
            <a:hueOff val="225414"/>
            <a:satOff val="-17296"/>
            <a:lumOff val="146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589C03-C358-4715-A0E8-3745160FBF32}">
      <dsp:nvSpPr>
        <dsp:cNvPr id="0" name=""/>
        <dsp:cNvSpPr/>
      </dsp:nvSpPr>
      <dsp:spPr>
        <a:xfrm>
          <a:off x="1203583" y="552540"/>
          <a:ext cx="3928707" cy="3928707"/>
        </a:xfrm>
        <a:prstGeom prst="blockArc">
          <a:avLst>
            <a:gd name="adj1" fmla="val 16200000"/>
            <a:gd name="adj2" fmla="val 19800000"/>
            <a:gd name="adj3" fmla="val 4518"/>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268654-AA65-4D3D-AB1D-C7D47618A7AF}">
      <dsp:nvSpPr>
        <dsp:cNvPr id="0" name=""/>
        <dsp:cNvSpPr/>
      </dsp:nvSpPr>
      <dsp:spPr>
        <a:xfrm>
          <a:off x="1990287" y="1401619"/>
          <a:ext cx="2355300" cy="223055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noProof="0" dirty="0" smtClean="0"/>
            <a:t>Einige der möglichen geistigen </a:t>
          </a:r>
          <a:r>
            <a:rPr lang="de-DE" sz="1600" kern="1200" noProof="0" dirty="0" err="1" smtClean="0"/>
            <a:t>Beein-trächtigungen</a:t>
          </a:r>
          <a:r>
            <a:rPr lang="de-DE" sz="1600" kern="1200" noProof="0" dirty="0" smtClean="0"/>
            <a:t>, die ein Mensch mit Demenz haben kann</a:t>
          </a:r>
          <a:endParaRPr lang="de-DE" sz="1600" kern="1200" noProof="0" dirty="0"/>
        </a:p>
      </dsp:txBody>
      <dsp:txXfrm>
        <a:off x="1990287" y="1401619"/>
        <a:ext cx="2355300" cy="2230550"/>
      </dsp:txXfrm>
    </dsp:sp>
    <dsp:sp modelId="{563444FE-56BD-4BAD-885A-FA8019DA4C83}">
      <dsp:nvSpPr>
        <dsp:cNvPr id="0" name=""/>
        <dsp:cNvSpPr/>
      </dsp:nvSpPr>
      <dsp:spPr>
        <a:xfrm>
          <a:off x="2501837" y="-11392"/>
          <a:ext cx="1332200" cy="1216621"/>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noProof="0" dirty="0" err="1" smtClean="0"/>
            <a:t>Ge-dächtnis-proble-me</a:t>
          </a:r>
          <a:endParaRPr lang="de-DE" sz="1600" kern="1200" noProof="0" dirty="0"/>
        </a:p>
      </dsp:txBody>
      <dsp:txXfrm>
        <a:off x="2501837" y="-11392"/>
        <a:ext cx="1332200" cy="1216621"/>
      </dsp:txXfrm>
    </dsp:sp>
    <dsp:sp modelId="{D7604DE6-5F1A-4B77-BB01-D7185494C604}">
      <dsp:nvSpPr>
        <dsp:cNvPr id="0" name=""/>
        <dsp:cNvSpPr/>
      </dsp:nvSpPr>
      <dsp:spPr>
        <a:xfrm>
          <a:off x="4153842" y="927590"/>
          <a:ext cx="1353686" cy="1258632"/>
        </a:xfrm>
        <a:prstGeom prst="ellipse">
          <a:avLst/>
        </a:prstGeom>
        <a:solidFill>
          <a:schemeClr val="accent1">
            <a:shade val="50000"/>
            <a:hueOff val="212569"/>
            <a:satOff val="-17060"/>
            <a:lumOff val="16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noProof="0" dirty="0" smtClean="0">
              <a:solidFill>
                <a:schemeClr val="tx1"/>
              </a:solidFill>
            </a:rPr>
            <a:t>Probleme mit dem Sehen</a:t>
          </a:r>
          <a:endParaRPr lang="de-DE" sz="1600" kern="1200" noProof="0" dirty="0">
            <a:solidFill>
              <a:schemeClr val="tx1"/>
            </a:solidFill>
          </a:endParaRPr>
        </a:p>
      </dsp:txBody>
      <dsp:txXfrm>
        <a:off x="4153842" y="927590"/>
        <a:ext cx="1353686" cy="1258632"/>
      </dsp:txXfrm>
    </dsp:sp>
    <dsp:sp modelId="{4D7A41F8-7459-4EFD-A8EA-D47FA4999465}">
      <dsp:nvSpPr>
        <dsp:cNvPr id="0" name=""/>
        <dsp:cNvSpPr/>
      </dsp:nvSpPr>
      <dsp:spPr>
        <a:xfrm>
          <a:off x="4150341" y="2805568"/>
          <a:ext cx="1360687" cy="1342628"/>
        </a:xfrm>
        <a:prstGeom prst="ellipse">
          <a:avLst/>
        </a:prstGeom>
        <a:solidFill>
          <a:schemeClr val="accent1">
            <a:shade val="50000"/>
            <a:hueOff val="425139"/>
            <a:satOff val="-34119"/>
            <a:lumOff val="337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noProof="0" dirty="0" smtClean="0">
              <a:solidFill>
                <a:schemeClr val="tx1"/>
              </a:solidFill>
            </a:rPr>
            <a:t>Probleme, </a:t>
          </a:r>
          <a:r>
            <a:rPr lang="de-DE" sz="1400" kern="1200" noProof="0" dirty="0" err="1" smtClean="0">
              <a:solidFill>
                <a:schemeClr val="tx1"/>
              </a:solidFill>
            </a:rPr>
            <a:t>Handlun</a:t>
          </a:r>
          <a:r>
            <a:rPr lang="de-DE" sz="1400" kern="1200" noProof="0" dirty="0" smtClean="0">
              <a:solidFill>
                <a:schemeClr val="tx1"/>
              </a:solidFill>
            </a:rPr>
            <a:t>-gen oder Aufgaben </a:t>
          </a:r>
          <a:r>
            <a:rPr lang="de-DE" sz="1400" kern="1200" noProof="0" dirty="0" err="1" smtClean="0">
              <a:solidFill>
                <a:schemeClr val="tx1"/>
              </a:solidFill>
            </a:rPr>
            <a:t>auszufüh-ren</a:t>
          </a:r>
          <a:endParaRPr lang="de-DE" sz="1400" kern="1200" noProof="0" dirty="0">
            <a:solidFill>
              <a:schemeClr val="tx1"/>
            </a:solidFill>
          </a:endParaRPr>
        </a:p>
      </dsp:txBody>
      <dsp:txXfrm>
        <a:off x="4150341" y="2805568"/>
        <a:ext cx="1360687" cy="1342628"/>
      </dsp:txXfrm>
    </dsp:sp>
    <dsp:sp modelId="{BD47196D-B6B5-4A67-AF22-ECA2B47FC41B}">
      <dsp:nvSpPr>
        <dsp:cNvPr id="0" name=""/>
        <dsp:cNvSpPr/>
      </dsp:nvSpPr>
      <dsp:spPr>
        <a:xfrm>
          <a:off x="2490737" y="3787467"/>
          <a:ext cx="1354401" cy="1298806"/>
        </a:xfrm>
        <a:prstGeom prst="ellipse">
          <a:avLst/>
        </a:prstGeom>
        <a:solidFill>
          <a:schemeClr val="accent1">
            <a:shade val="50000"/>
            <a:hueOff val="637708"/>
            <a:satOff val="-51179"/>
            <a:lumOff val="50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noProof="0" dirty="0" err="1" smtClean="0">
              <a:solidFill>
                <a:schemeClr val="tx1"/>
              </a:solidFill>
            </a:rPr>
            <a:t>Verände-rungen</a:t>
          </a:r>
          <a:r>
            <a:rPr lang="de-DE" sz="1400" kern="1200" noProof="0" dirty="0" smtClean="0">
              <a:solidFill>
                <a:schemeClr val="tx1"/>
              </a:solidFill>
            </a:rPr>
            <a:t> im </a:t>
          </a:r>
          <a:r>
            <a:rPr lang="de-DE" sz="1400" kern="1200" noProof="0" dirty="0" err="1" smtClean="0">
              <a:solidFill>
                <a:schemeClr val="tx1"/>
              </a:solidFill>
            </a:rPr>
            <a:t>Sozialver</a:t>
          </a:r>
          <a:r>
            <a:rPr lang="de-DE" sz="1400" kern="1200" noProof="0" dirty="0" smtClean="0">
              <a:solidFill>
                <a:schemeClr val="tx1"/>
              </a:solidFill>
            </a:rPr>
            <a:t>-halten</a:t>
          </a:r>
          <a:endParaRPr lang="de-DE" sz="1400" kern="1200" noProof="0" dirty="0">
            <a:solidFill>
              <a:schemeClr val="tx1"/>
            </a:solidFill>
          </a:endParaRPr>
        </a:p>
      </dsp:txBody>
      <dsp:txXfrm>
        <a:off x="2490737" y="3787467"/>
        <a:ext cx="1354401" cy="1298806"/>
      </dsp:txXfrm>
    </dsp:sp>
    <dsp:sp modelId="{84426CD3-94A9-4967-A9B4-14E277379243}">
      <dsp:nvSpPr>
        <dsp:cNvPr id="0" name=""/>
        <dsp:cNvSpPr/>
      </dsp:nvSpPr>
      <dsp:spPr>
        <a:xfrm>
          <a:off x="860970" y="2822086"/>
          <a:ext cx="1288438" cy="1309592"/>
        </a:xfrm>
        <a:prstGeom prst="ellipse">
          <a:avLst/>
        </a:prstGeom>
        <a:solidFill>
          <a:schemeClr val="accent1">
            <a:shade val="50000"/>
            <a:hueOff val="425139"/>
            <a:satOff val="-34119"/>
            <a:lumOff val="337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pPr>
          <a:r>
            <a:rPr lang="de-DE" sz="1400" kern="1200" noProof="0" dirty="0" smtClean="0">
              <a:solidFill>
                <a:schemeClr val="tx1"/>
              </a:solidFill>
            </a:rPr>
            <a:t>Wieder-</a:t>
          </a:r>
          <a:r>
            <a:rPr lang="de-DE" sz="1400" kern="1300" spc="-100" baseline="0" noProof="0" dirty="0" smtClean="0">
              <a:solidFill>
                <a:schemeClr val="tx1"/>
              </a:solidFill>
            </a:rPr>
            <a:t>Erkennung</a:t>
          </a:r>
          <a:r>
            <a:rPr lang="de-DE" sz="1400" kern="1200" noProof="0" dirty="0" smtClean="0">
              <a:solidFill>
                <a:schemeClr val="tx1"/>
              </a:solidFill>
            </a:rPr>
            <a:t>-Probleme</a:t>
          </a:r>
          <a:endParaRPr lang="de-DE" sz="1400" kern="1200" noProof="0" dirty="0">
            <a:solidFill>
              <a:schemeClr val="tx1"/>
            </a:solidFill>
          </a:endParaRPr>
        </a:p>
      </dsp:txBody>
      <dsp:txXfrm>
        <a:off x="860970" y="2822086"/>
        <a:ext cx="1288438" cy="1309592"/>
      </dsp:txXfrm>
    </dsp:sp>
    <dsp:sp modelId="{C3E63F12-E5AC-41F8-824A-6E623EA4C419}">
      <dsp:nvSpPr>
        <dsp:cNvPr id="0" name=""/>
        <dsp:cNvSpPr/>
      </dsp:nvSpPr>
      <dsp:spPr>
        <a:xfrm>
          <a:off x="890801" y="944120"/>
          <a:ext cx="1228775" cy="1225570"/>
        </a:xfrm>
        <a:prstGeom prst="ellipse">
          <a:avLst/>
        </a:prstGeom>
        <a:solidFill>
          <a:schemeClr val="accent1">
            <a:shade val="50000"/>
            <a:hueOff val="212569"/>
            <a:satOff val="-17060"/>
            <a:lumOff val="16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noProof="0" dirty="0" smtClean="0">
              <a:solidFill>
                <a:schemeClr val="tx1"/>
              </a:solidFill>
            </a:rPr>
            <a:t>Wieder-holende </a:t>
          </a:r>
          <a:r>
            <a:rPr lang="de-DE" sz="1400" kern="1200" noProof="0" dirty="0" err="1" smtClean="0">
              <a:solidFill>
                <a:schemeClr val="tx1"/>
              </a:solidFill>
            </a:rPr>
            <a:t>Bewe-gungen</a:t>
          </a:r>
          <a:endParaRPr lang="de-DE" sz="1400" kern="1200" noProof="0" dirty="0">
            <a:solidFill>
              <a:schemeClr val="tx1"/>
            </a:solidFill>
          </a:endParaRPr>
        </a:p>
      </dsp:txBody>
      <dsp:txXfrm>
        <a:off x="890801" y="944120"/>
        <a:ext cx="1228775" cy="12255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2DF22-08A8-4465-963F-4DD768F22B61}">
      <dsp:nvSpPr>
        <dsp:cNvPr id="0" name=""/>
        <dsp:cNvSpPr/>
      </dsp:nvSpPr>
      <dsp:spPr>
        <a:xfrm>
          <a:off x="2494610" y="60311"/>
          <a:ext cx="1862040" cy="1298875"/>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Geistige </a:t>
          </a:r>
          <a:r>
            <a:rPr lang="de-DE" sz="1600" b="1" kern="1200" noProof="0" dirty="0" err="1" smtClean="0">
              <a:solidFill>
                <a:schemeClr val="bg1"/>
              </a:solidFill>
            </a:rPr>
            <a:t>Beein-trächtigung</a:t>
          </a:r>
          <a:endParaRPr lang="de-DE" sz="1600" b="1" kern="1200" noProof="0" dirty="0">
            <a:solidFill>
              <a:schemeClr val="bg1"/>
            </a:solidFill>
          </a:endParaRPr>
        </a:p>
      </dsp:txBody>
      <dsp:txXfrm>
        <a:off x="2494610" y="60311"/>
        <a:ext cx="1862040" cy="1298875"/>
      </dsp:txXfrm>
    </dsp:sp>
    <dsp:sp modelId="{51D50AE5-16CA-45B0-B28F-8555D912B197}">
      <dsp:nvSpPr>
        <dsp:cNvPr id="0" name=""/>
        <dsp:cNvSpPr/>
      </dsp:nvSpPr>
      <dsp:spPr>
        <a:xfrm>
          <a:off x="2660077" y="991651"/>
          <a:ext cx="4038175" cy="4038175"/>
        </a:xfrm>
        <a:custGeom>
          <a:avLst/>
          <a:gdLst/>
          <a:ahLst/>
          <a:cxnLst/>
          <a:rect l="0" t="0" r="0" b="0"/>
          <a:pathLst>
            <a:path>
              <a:moveTo>
                <a:pt x="1705687" y="24471"/>
              </a:moveTo>
              <a:arcTo wR="2019087" hR="2019087" stAng="15664232" swAng="155408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43E1C-E392-4E72-A80E-E749D1953D56}">
      <dsp:nvSpPr>
        <dsp:cNvPr id="0" name=""/>
        <dsp:cNvSpPr/>
      </dsp:nvSpPr>
      <dsp:spPr>
        <a:xfrm>
          <a:off x="4596856" y="1082300"/>
          <a:ext cx="1984423" cy="1227959"/>
        </a:xfrm>
        <a:prstGeom prst="roundRect">
          <a:avLst/>
        </a:prstGeom>
        <a:solidFill>
          <a:schemeClr val="accent5">
            <a:hueOff val="-308567"/>
            <a:satOff val="-1841"/>
            <a:lumOff val="-4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Wohlbefinden</a:t>
          </a:r>
          <a:endParaRPr lang="de-DE" sz="1600" b="1" kern="1200" noProof="0" dirty="0">
            <a:solidFill>
              <a:schemeClr val="tx1"/>
            </a:solidFill>
          </a:endParaRPr>
        </a:p>
      </dsp:txBody>
      <dsp:txXfrm>
        <a:off x="4596856" y="1082300"/>
        <a:ext cx="1984423" cy="1227959"/>
      </dsp:txXfrm>
    </dsp:sp>
    <dsp:sp modelId="{76C88B95-991B-4DE3-95FA-80B3E8DEFA71}">
      <dsp:nvSpPr>
        <dsp:cNvPr id="0" name=""/>
        <dsp:cNvSpPr/>
      </dsp:nvSpPr>
      <dsp:spPr>
        <a:xfrm>
          <a:off x="1833476" y="1092510"/>
          <a:ext cx="4038175" cy="4038175"/>
        </a:xfrm>
        <a:custGeom>
          <a:avLst/>
          <a:gdLst/>
          <a:ahLst/>
          <a:cxnLst/>
          <a:rect l="0" t="0" r="0" b="0"/>
          <a:pathLst>
            <a:path>
              <a:moveTo>
                <a:pt x="3874029" y="1221650"/>
              </a:moveTo>
              <a:arcTo wR="2019087" hR="2019087" stAng="20204231" swAng="709981"/>
            </a:path>
          </a:pathLst>
        </a:custGeom>
        <a:noFill/>
        <a:ln w="9525" cap="flat" cmpd="sng" algn="ctr">
          <a:solidFill>
            <a:schemeClr val="accent5">
              <a:hueOff val="-308567"/>
              <a:satOff val="-1841"/>
              <a:lumOff val="-4667"/>
              <a:alphaOff val="0"/>
            </a:schemeClr>
          </a:solidFill>
          <a:prstDash val="solid"/>
        </a:ln>
        <a:effectLst/>
      </dsp:spPr>
      <dsp:style>
        <a:lnRef idx="1">
          <a:scrgbClr r="0" g="0" b="0"/>
        </a:lnRef>
        <a:fillRef idx="0">
          <a:scrgbClr r="0" g="0" b="0"/>
        </a:fillRef>
        <a:effectRef idx="0">
          <a:scrgbClr r="0" g="0" b="0"/>
        </a:effectRef>
        <a:fontRef idx="minor"/>
      </dsp:style>
    </dsp:sp>
    <dsp:sp modelId="{59D8FB43-1A83-406F-8E1B-FF4BA72A4860}">
      <dsp:nvSpPr>
        <dsp:cNvPr id="0" name=""/>
        <dsp:cNvSpPr/>
      </dsp:nvSpPr>
      <dsp:spPr>
        <a:xfrm>
          <a:off x="4701402" y="2715644"/>
          <a:ext cx="1974199" cy="119134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Krankenhaus-</a:t>
          </a:r>
          <a:r>
            <a:rPr lang="de-DE" sz="1600" b="1" kern="1200" noProof="0" dirty="0" err="1" smtClean="0">
              <a:solidFill>
                <a:schemeClr val="bg1"/>
              </a:solidFill>
            </a:rPr>
            <a:t>umgebung</a:t>
          </a:r>
          <a:endParaRPr lang="de-DE" sz="1600" b="1" kern="1200" noProof="0" dirty="0">
            <a:solidFill>
              <a:schemeClr val="bg1"/>
            </a:solidFill>
          </a:endParaRPr>
        </a:p>
      </dsp:txBody>
      <dsp:txXfrm>
        <a:off x="4701402" y="2715644"/>
        <a:ext cx="1974199" cy="1191349"/>
      </dsp:txXfrm>
    </dsp:sp>
    <dsp:sp modelId="{78B0C422-8C32-4C84-B5C9-803D9929CC7C}">
      <dsp:nvSpPr>
        <dsp:cNvPr id="0" name=""/>
        <dsp:cNvSpPr/>
      </dsp:nvSpPr>
      <dsp:spPr>
        <a:xfrm>
          <a:off x="2507601" y="50746"/>
          <a:ext cx="4038175" cy="4038175"/>
        </a:xfrm>
        <a:custGeom>
          <a:avLst/>
          <a:gdLst/>
          <a:ahLst/>
          <a:cxnLst/>
          <a:rect l="0" t="0" r="0" b="0"/>
          <a:pathLst>
            <a:path>
              <a:moveTo>
                <a:pt x="2849061" y="3859701"/>
              </a:moveTo>
              <a:arcTo wR="2019087" hR="2019087" stAng="3943700" swAng="1406206"/>
            </a:path>
          </a:pathLst>
        </a:custGeom>
        <a:noFill/>
        <a:ln w="9525" cap="flat" cmpd="sng" algn="ctr">
          <a:solidFill>
            <a:schemeClr val="accent5">
              <a:hueOff val="-617134"/>
              <a:satOff val="-3683"/>
              <a:lumOff val="-9334"/>
              <a:alphaOff val="0"/>
            </a:schemeClr>
          </a:solidFill>
          <a:prstDash val="solid"/>
        </a:ln>
        <a:effectLst/>
      </dsp:spPr>
      <dsp:style>
        <a:lnRef idx="1">
          <a:scrgbClr r="0" g="0" b="0"/>
        </a:lnRef>
        <a:fillRef idx="0">
          <a:scrgbClr r="0" g="0" b="0"/>
        </a:fillRef>
        <a:effectRef idx="0">
          <a:scrgbClr r="0" g="0" b="0"/>
        </a:effectRef>
        <a:fontRef idx="minor"/>
      </dsp:style>
    </dsp:sp>
    <dsp:sp modelId="{8439A791-E894-4275-A27C-4141FEBB2B5D}">
      <dsp:nvSpPr>
        <dsp:cNvPr id="0" name=""/>
        <dsp:cNvSpPr/>
      </dsp:nvSpPr>
      <dsp:spPr>
        <a:xfrm>
          <a:off x="2588960" y="3781547"/>
          <a:ext cx="1958785" cy="1347321"/>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Biographie / Lebens-</a:t>
          </a:r>
          <a:r>
            <a:rPr lang="de-DE" sz="1600" b="1" kern="1200" noProof="0" dirty="0" err="1" smtClean="0">
              <a:solidFill>
                <a:schemeClr val="bg1"/>
              </a:solidFill>
            </a:rPr>
            <a:t>geschichte</a:t>
          </a:r>
          <a:r>
            <a:rPr lang="de-DE" sz="1600" b="1" kern="1200" noProof="0" dirty="0" smtClean="0">
              <a:solidFill>
                <a:schemeClr val="bg1"/>
              </a:solidFill>
            </a:rPr>
            <a:t>(n</a:t>
          </a:r>
          <a:r>
            <a:rPr lang="de-DE" sz="1400" b="1" kern="1200" noProof="0" dirty="0" smtClean="0">
              <a:solidFill>
                <a:schemeClr val="bg1"/>
              </a:solidFill>
            </a:rPr>
            <a:t>)</a:t>
          </a:r>
          <a:endParaRPr lang="de-DE" sz="1400" b="1" kern="1200" noProof="0" dirty="0">
            <a:solidFill>
              <a:schemeClr val="bg1"/>
            </a:solidFill>
          </a:endParaRPr>
        </a:p>
      </dsp:txBody>
      <dsp:txXfrm>
        <a:off x="2588960" y="3781547"/>
        <a:ext cx="1958785" cy="1347321"/>
      </dsp:txXfrm>
    </dsp:sp>
    <dsp:sp modelId="{BE6C1198-1406-4EDF-9E3C-D597BB876F6F}">
      <dsp:nvSpPr>
        <dsp:cNvPr id="0" name=""/>
        <dsp:cNvSpPr/>
      </dsp:nvSpPr>
      <dsp:spPr>
        <a:xfrm>
          <a:off x="501284" y="270907"/>
          <a:ext cx="4038175" cy="4038175"/>
        </a:xfrm>
        <a:custGeom>
          <a:avLst/>
          <a:gdLst/>
          <a:ahLst/>
          <a:cxnLst/>
          <a:rect l="0" t="0" r="0" b="0"/>
          <a:pathLst>
            <a:path>
              <a:moveTo>
                <a:pt x="2080400" y="4037244"/>
              </a:moveTo>
              <a:arcTo wR="2019087" hR="2019087" stAng="5295590" swAng="1221367"/>
            </a:path>
          </a:pathLst>
        </a:custGeom>
        <a:noFill/>
        <a:ln w="9525" cap="flat" cmpd="sng" algn="ctr">
          <a:solidFill>
            <a:schemeClr val="accent5">
              <a:hueOff val="-925702"/>
              <a:satOff val="-5524"/>
              <a:lumOff val="-14000"/>
              <a:alphaOff val="0"/>
            </a:schemeClr>
          </a:solidFill>
          <a:prstDash val="solid"/>
        </a:ln>
        <a:effectLst/>
      </dsp:spPr>
      <dsp:style>
        <a:lnRef idx="1">
          <a:scrgbClr r="0" g="0" b="0"/>
        </a:lnRef>
        <a:fillRef idx="0">
          <a:scrgbClr r="0" g="0" b="0"/>
        </a:fillRef>
        <a:effectRef idx="0">
          <a:scrgbClr r="0" g="0" b="0"/>
        </a:effectRef>
        <a:fontRef idx="minor"/>
      </dsp:style>
    </dsp:sp>
    <dsp:sp modelId="{A0ED6CA7-7300-43A0-8856-4940DA352B67}">
      <dsp:nvSpPr>
        <dsp:cNvPr id="0" name=""/>
        <dsp:cNvSpPr/>
      </dsp:nvSpPr>
      <dsp:spPr>
        <a:xfrm>
          <a:off x="424638" y="2923880"/>
          <a:ext cx="1841843" cy="1277226"/>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Persönlichkeit</a:t>
          </a:r>
          <a:endParaRPr lang="de-DE" sz="1600" b="1" kern="1200" noProof="0" dirty="0">
            <a:solidFill>
              <a:schemeClr val="bg1"/>
            </a:solidFill>
          </a:endParaRPr>
        </a:p>
      </dsp:txBody>
      <dsp:txXfrm>
        <a:off x="424638" y="2923880"/>
        <a:ext cx="1841843" cy="1277226"/>
      </dsp:txXfrm>
    </dsp:sp>
    <dsp:sp modelId="{D8112084-1B97-435C-A0E9-3B5A50146BC0}">
      <dsp:nvSpPr>
        <dsp:cNvPr id="0" name=""/>
        <dsp:cNvSpPr/>
      </dsp:nvSpPr>
      <dsp:spPr>
        <a:xfrm>
          <a:off x="1097615" y="728063"/>
          <a:ext cx="4038175" cy="4038175"/>
        </a:xfrm>
        <a:custGeom>
          <a:avLst/>
          <a:gdLst/>
          <a:ahLst/>
          <a:cxnLst/>
          <a:rect l="0" t="0" r="0" b="0"/>
          <a:pathLst>
            <a:path>
              <a:moveTo>
                <a:pt x="7262" y="2190186"/>
              </a:moveTo>
              <a:arcTo wR="2019087" hR="2019087" stAng="10508334" swAng="946139"/>
            </a:path>
          </a:pathLst>
        </a:custGeom>
        <a:noFill/>
        <a:ln w="9525" cap="flat" cmpd="sng" algn="ctr">
          <a:solidFill>
            <a:schemeClr val="accent5">
              <a:hueOff val="-1234269"/>
              <a:satOff val="-7366"/>
              <a:lumOff val="-18667"/>
              <a:alphaOff val="0"/>
            </a:schemeClr>
          </a:solidFill>
          <a:prstDash val="solid"/>
        </a:ln>
        <a:effectLst/>
      </dsp:spPr>
      <dsp:style>
        <a:lnRef idx="1">
          <a:scrgbClr r="0" g="0" b="0"/>
        </a:lnRef>
        <a:fillRef idx="0">
          <a:scrgbClr r="0" g="0" b="0"/>
        </a:fillRef>
        <a:effectRef idx="0">
          <a:scrgbClr r="0" g="0" b="0"/>
        </a:effectRef>
        <a:fontRef idx="minor"/>
      </dsp:style>
    </dsp:sp>
    <dsp:sp modelId="{F90EF44E-3027-4EE1-B1CC-032788A2D0D1}">
      <dsp:nvSpPr>
        <dsp:cNvPr id="0" name=""/>
        <dsp:cNvSpPr/>
      </dsp:nvSpPr>
      <dsp:spPr>
        <a:xfrm>
          <a:off x="390394" y="1082312"/>
          <a:ext cx="1721713" cy="1277218"/>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Lebenswelt, </a:t>
          </a:r>
          <a:br>
            <a:rPr lang="de-DE" sz="1600" b="1" kern="1200" noProof="0" dirty="0" smtClean="0">
              <a:solidFill>
                <a:schemeClr val="bg1"/>
              </a:solidFill>
            </a:rPr>
          </a:br>
          <a:r>
            <a:rPr lang="de-DE" sz="1600" b="1" kern="1200" spc="-200" baseline="0" noProof="0" dirty="0" smtClean="0">
              <a:solidFill>
                <a:schemeClr val="bg1"/>
              </a:solidFill>
            </a:rPr>
            <a:t>z.  B.  </a:t>
          </a:r>
          <a:r>
            <a:rPr lang="de-DE" sz="1600" b="1" kern="1200" noProof="0" dirty="0" smtClean="0">
              <a:solidFill>
                <a:schemeClr val="bg1"/>
              </a:solidFill>
            </a:rPr>
            <a:t>pflegende Angehörige / Unterstützung</a:t>
          </a:r>
          <a:endParaRPr lang="de-DE" sz="1600" b="1" kern="1200" noProof="0" dirty="0">
            <a:solidFill>
              <a:schemeClr val="bg1"/>
            </a:solidFill>
          </a:endParaRPr>
        </a:p>
      </dsp:txBody>
      <dsp:txXfrm>
        <a:off x="390394" y="1082312"/>
        <a:ext cx="1721713" cy="1277218"/>
      </dsp:txXfrm>
    </dsp:sp>
    <dsp:sp modelId="{A4E7D24F-4767-4536-A119-E7439AFBB2E9}">
      <dsp:nvSpPr>
        <dsp:cNvPr id="0" name=""/>
        <dsp:cNvSpPr/>
      </dsp:nvSpPr>
      <dsp:spPr>
        <a:xfrm>
          <a:off x="312236" y="941269"/>
          <a:ext cx="4038175" cy="4038175"/>
        </a:xfrm>
        <a:custGeom>
          <a:avLst/>
          <a:gdLst/>
          <a:ahLst/>
          <a:cxnLst/>
          <a:rect l="0" t="0" r="0" b="0"/>
          <a:pathLst>
            <a:path>
              <a:moveTo>
                <a:pt x="1286210" y="137703"/>
              </a:moveTo>
              <a:arcTo wR="2019087" hR="2019087" stAng="14923021" swAng="1539726"/>
            </a:path>
          </a:pathLst>
        </a:custGeom>
        <a:noFill/>
        <a:ln w="9525" cap="flat" cmpd="sng" algn="ctr">
          <a:solidFill>
            <a:schemeClr val="accent5">
              <a:hueOff val="-1542836"/>
              <a:satOff val="-9207"/>
              <a:lumOff val="-2333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2DF22-08A8-4465-963F-4DD768F22B61}">
      <dsp:nvSpPr>
        <dsp:cNvPr id="0" name=""/>
        <dsp:cNvSpPr/>
      </dsp:nvSpPr>
      <dsp:spPr>
        <a:xfrm>
          <a:off x="2494610" y="60311"/>
          <a:ext cx="1862040" cy="1298875"/>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Geistige </a:t>
          </a:r>
          <a:r>
            <a:rPr lang="de-DE" sz="1600" b="1" kern="1200" noProof="0" dirty="0" err="1" smtClean="0">
              <a:solidFill>
                <a:schemeClr val="bg1"/>
              </a:solidFill>
            </a:rPr>
            <a:t>Beein-trächtigung</a:t>
          </a:r>
          <a:endParaRPr lang="de-DE" sz="1600" b="1" kern="1200" noProof="0" dirty="0">
            <a:solidFill>
              <a:schemeClr val="bg1"/>
            </a:solidFill>
          </a:endParaRPr>
        </a:p>
      </dsp:txBody>
      <dsp:txXfrm>
        <a:off x="2494610" y="60311"/>
        <a:ext cx="1862040" cy="1298875"/>
      </dsp:txXfrm>
    </dsp:sp>
    <dsp:sp modelId="{51D50AE5-16CA-45B0-B28F-8555D912B197}">
      <dsp:nvSpPr>
        <dsp:cNvPr id="0" name=""/>
        <dsp:cNvSpPr/>
      </dsp:nvSpPr>
      <dsp:spPr>
        <a:xfrm>
          <a:off x="2660077" y="991651"/>
          <a:ext cx="4038175" cy="4038175"/>
        </a:xfrm>
        <a:custGeom>
          <a:avLst/>
          <a:gdLst/>
          <a:ahLst/>
          <a:cxnLst/>
          <a:rect l="0" t="0" r="0" b="0"/>
          <a:pathLst>
            <a:path>
              <a:moveTo>
                <a:pt x="1705687" y="24471"/>
              </a:moveTo>
              <a:arcTo wR="2019087" hR="2019087" stAng="15664232" swAng="155408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43E1C-E392-4E72-A80E-E749D1953D56}">
      <dsp:nvSpPr>
        <dsp:cNvPr id="0" name=""/>
        <dsp:cNvSpPr/>
      </dsp:nvSpPr>
      <dsp:spPr>
        <a:xfrm>
          <a:off x="4596856" y="1082300"/>
          <a:ext cx="1984423" cy="122795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Wohlbefinden</a:t>
          </a:r>
          <a:endParaRPr lang="de-DE" sz="1600" b="1" kern="1200" noProof="0" dirty="0">
            <a:solidFill>
              <a:schemeClr val="bg1"/>
            </a:solidFill>
          </a:endParaRPr>
        </a:p>
      </dsp:txBody>
      <dsp:txXfrm>
        <a:off x="4596856" y="1082300"/>
        <a:ext cx="1984423" cy="1227959"/>
      </dsp:txXfrm>
    </dsp:sp>
    <dsp:sp modelId="{76C88B95-991B-4DE3-95FA-80B3E8DEFA71}">
      <dsp:nvSpPr>
        <dsp:cNvPr id="0" name=""/>
        <dsp:cNvSpPr/>
      </dsp:nvSpPr>
      <dsp:spPr>
        <a:xfrm>
          <a:off x="1833476" y="1092510"/>
          <a:ext cx="4038175" cy="4038175"/>
        </a:xfrm>
        <a:custGeom>
          <a:avLst/>
          <a:gdLst/>
          <a:ahLst/>
          <a:cxnLst/>
          <a:rect l="0" t="0" r="0" b="0"/>
          <a:pathLst>
            <a:path>
              <a:moveTo>
                <a:pt x="3874029" y="1221650"/>
              </a:moveTo>
              <a:arcTo wR="2019087" hR="2019087" stAng="20204231" swAng="709981"/>
            </a:path>
          </a:pathLst>
        </a:custGeom>
        <a:noFill/>
        <a:ln w="9525" cap="flat" cmpd="sng" algn="ctr">
          <a:solidFill>
            <a:schemeClr val="accent5">
              <a:hueOff val="-308567"/>
              <a:satOff val="-1841"/>
              <a:lumOff val="-4667"/>
              <a:alphaOff val="0"/>
            </a:schemeClr>
          </a:solidFill>
          <a:prstDash val="solid"/>
        </a:ln>
        <a:effectLst/>
      </dsp:spPr>
      <dsp:style>
        <a:lnRef idx="1">
          <a:scrgbClr r="0" g="0" b="0"/>
        </a:lnRef>
        <a:fillRef idx="0">
          <a:scrgbClr r="0" g="0" b="0"/>
        </a:fillRef>
        <a:effectRef idx="0">
          <a:scrgbClr r="0" g="0" b="0"/>
        </a:effectRef>
        <a:fontRef idx="minor"/>
      </dsp:style>
    </dsp:sp>
    <dsp:sp modelId="{59D8FB43-1A83-406F-8E1B-FF4BA72A4860}">
      <dsp:nvSpPr>
        <dsp:cNvPr id="0" name=""/>
        <dsp:cNvSpPr/>
      </dsp:nvSpPr>
      <dsp:spPr>
        <a:xfrm>
          <a:off x="4701402" y="2715644"/>
          <a:ext cx="1974199" cy="1191349"/>
        </a:xfrm>
        <a:prstGeom prst="roundRect">
          <a:avLst/>
        </a:prstGeom>
        <a:solidFill>
          <a:schemeClr val="accent5">
            <a:hueOff val="-617134"/>
            <a:satOff val="-3683"/>
            <a:lumOff val="-9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Krankenhaus-</a:t>
          </a:r>
          <a:r>
            <a:rPr lang="de-DE" sz="1600" b="1" kern="1200" noProof="0" dirty="0" err="1" smtClean="0">
              <a:solidFill>
                <a:schemeClr val="tx1"/>
              </a:solidFill>
            </a:rPr>
            <a:t>umgebung</a:t>
          </a:r>
          <a:endParaRPr lang="de-DE" sz="1600" b="1" kern="1200" noProof="0" dirty="0">
            <a:solidFill>
              <a:schemeClr val="tx1"/>
            </a:solidFill>
          </a:endParaRPr>
        </a:p>
      </dsp:txBody>
      <dsp:txXfrm>
        <a:off x="4701402" y="2715644"/>
        <a:ext cx="1974199" cy="1191349"/>
      </dsp:txXfrm>
    </dsp:sp>
    <dsp:sp modelId="{78B0C422-8C32-4C84-B5C9-803D9929CC7C}">
      <dsp:nvSpPr>
        <dsp:cNvPr id="0" name=""/>
        <dsp:cNvSpPr/>
      </dsp:nvSpPr>
      <dsp:spPr>
        <a:xfrm>
          <a:off x="2507601" y="50746"/>
          <a:ext cx="4038175" cy="4038175"/>
        </a:xfrm>
        <a:custGeom>
          <a:avLst/>
          <a:gdLst/>
          <a:ahLst/>
          <a:cxnLst/>
          <a:rect l="0" t="0" r="0" b="0"/>
          <a:pathLst>
            <a:path>
              <a:moveTo>
                <a:pt x="2849061" y="3859701"/>
              </a:moveTo>
              <a:arcTo wR="2019087" hR="2019087" stAng="3943700" swAng="1406206"/>
            </a:path>
          </a:pathLst>
        </a:custGeom>
        <a:noFill/>
        <a:ln w="9525" cap="flat" cmpd="sng" algn="ctr">
          <a:solidFill>
            <a:schemeClr val="accent5">
              <a:hueOff val="-617134"/>
              <a:satOff val="-3683"/>
              <a:lumOff val="-9334"/>
              <a:alphaOff val="0"/>
            </a:schemeClr>
          </a:solidFill>
          <a:prstDash val="solid"/>
        </a:ln>
        <a:effectLst/>
      </dsp:spPr>
      <dsp:style>
        <a:lnRef idx="1">
          <a:scrgbClr r="0" g="0" b="0"/>
        </a:lnRef>
        <a:fillRef idx="0">
          <a:scrgbClr r="0" g="0" b="0"/>
        </a:fillRef>
        <a:effectRef idx="0">
          <a:scrgbClr r="0" g="0" b="0"/>
        </a:effectRef>
        <a:fontRef idx="minor"/>
      </dsp:style>
    </dsp:sp>
    <dsp:sp modelId="{8439A791-E894-4275-A27C-4141FEBB2B5D}">
      <dsp:nvSpPr>
        <dsp:cNvPr id="0" name=""/>
        <dsp:cNvSpPr/>
      </dsp:nvSpPr>
      <dsp:spPr>
        <a:xfrm>
          <a:off x="2588960" y="3781547"/>
          <a:ext cx="1958785" cy="1347321"/>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Biographie / Lebens-</a:t>
          </a:r>
          <a:r>
            <a:rPr lang="de-DE" sz="1600" b="1" kern="1200" noProof="0" dirty="0" err="1" smtClean="0">
              <a:solidFill>
                <a:schemeClr val="bg1"/>
              </a:solidFill>
            </a:rPr>
            <a:t>geschichte</a:t>
          </a:r>
          <a:r>
            <a:rPr lang="de-DE" sz="1600" b="1" kern="1200" noProof="0" dirty="0" smtClean="0">
              <a:solidFill>
                <a:schemeClr val="bg1"/>
              </a:solidFill>
            </a:rPr>
            <a:t>(n</a:t>
          </a:r>
          <a:r>
            <a:rPr lang="de-DE" sz="1400" b="1" kern="1200" noProof="0" dirty="0" smtClean="0">
              <a:solidFill>
                <a:schemeClr val="bg1"/>
              </a:solidFill>
            </a:rPr>
            <a:t>)</a:t>
          </a:r>
          <a:endParaRPr lang="de-DE" sz="1400" b="1" kern="1200" noProof="0" dirty="0">
            <a:solidFill>
              <a:schemeClr val="bg1"/>
            </a:solidFill>
          </a:endParaRPr>
        </a:p>
      </dsp:txBody>
      <dsp:txXfrm>
        <a:off x="2588960" y="3781547"/>
        <a:ext cx="1958785" cy="1347321"/>
      </dsp:txXfrm>
    </dsp:sp>
    <dsp:sp modelId="{BE6C1198-1406-4EDF-9E3C-D597BB876F6F}">
      <dsp:nvSpPr>
        <dsp:cNvPr id="0" name=""/>
        <dsp:cNvSpPr/>
      </dsp:nvSpPr>
      <dsp:spPr>
        <a:xfrm>
          <a:off x="501284" y="270907"/>
          <a:ext cx="4038175" cy="4038175"/>
        </a:xfrm>
        <a:custGeom>
          <a:avLst/>
          <a:gdLst/>
          <a:ahLst/>
          <a:cxnLst/>
          <a:rect l="0" t="0" r="0" b="0"/>
          <a:pathLst>
            <a:path>
              <a:moveTo>
                <a:pt x="2080400" y="4037244"/>
              </a:moveTo>
              <a:arcTo wR="2019087" hR="2019087" stAng="5295590" swAng="1221367"/>
            </a:path>
          </a:pathLst>
        </a:custGeom>
        <a:noFill/>
        <a:ln w="9525" cap="flat" cmpd="sng" algn="ctr">
          <a:solidFill>
            <a:schemeClr val="accent5">
              <a:hueOff val="-925702"/>
              <a:satOff val="-5524"/>
              <a:lumOff val="-14000"/>
              <a:alphaOff val="0"/>
            </a:schemeClr>
          </a:solidFill>
          <a:prstDash val="solid"/>
        </a:ln>
        <a:effectLst/>
      </dsp:spPr>
      <dsp:style>
        <a:lnRef idx="1">
          <a:scrgbClr r="0" g="0" b="0"/>
        </a:lnRef>
        <a:fillRef idx="0">
          <a:scrgbClr r="0" g="0" b="0"/>
        </a:fillRef>
        <a:effectRef idx="0">
          <a:scrgbClr r="0" g="0" b="0"/>
        </a:effectRef>
        <a:fontRef idx="minor"/>
      </dsp:style>
    </dsp:sp>
    <dsp:sp modelId="{A0ED6CA7-7300-43A0-8856-4940DA352B67}">
      <dsp:nvSpPr>
        <dsp:cNvPr id="0" name=""/>
        <dsp:cNvSpPr/>
      </dsp:nvSpPr>
      <dsp:spPr>
        <a:xfrm>
          <a:off x="424638" y="2923880"/>
          <a:ext cx="1841843" cy="1277226"/>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Persönlichkeit</a:t>
          </a:r>
          <a:endParaRPr lang="de-DE" sz="1600" b="1" kern="1200" noProof="0" dirty="0">
            <a:solidFill>
              <a:schemeClr val="bg1"/>
            </a:solidFill>
          </a:endParaRPr>
        </a:p>
      </dsp:txBody>
      <dsp:txXfrm>
        <a:off x="424638" y="2923880"/>
        <a:ext cx="1841843" cy="1277226"/>
      </dsp:txXfrm>
    </dsp:sp>
    <dsp:sp modelId="{D8112084-1B97-435C-A0E9-3B5A50146BC0}">
      <dsp:nvSpPr>
        <dsp:cNvPr id="0" name=""/>
        <dsp:cNvSpPr/>
      </dsp:nvSpPr>
      <dsp:spPr>
        <a:xfrm>
          <a:off x="1097615" y="728063"/>
          <a:ext cx="4038175" cy="4038175"/>
        </a:xfrm>
        <a:custGeom>
          <a:avLst/>
          <a:gdLst/>
          <a:ahLst/>
          <a:cxnLst/>
          <a:rect l="0" t="0" r="0" b="0"/>
          <a:pathLst>
            <a:path>
              <a:moveTo>
                <a:pt x="7262" y="2190186"/>
              </a:moveTo>
              <a:arcTo wR="2019087" hR="2019087" stAng="10508334" swAng="946139"/>
            </a:path>
          </a:pathLst>
        </a:custGeom>
        <a:noFill/>
        <a:ln w="9525" cap="flat" cmpd="sng" algn="ctr">
          <a:solidFill>
            <a:schemeClr val="accent5">
              <a:hueOff val="-1234269"/>
              <a:satOff val="-7366"/>
              <a:lumOff val="-18667"/>
              <a:alphaOff val="0"/>
            </a:schemeClr>
          </a:solidFill>
          <a:prstDash val="solid"/>
        </a:ln>
        <a:effectLst/>
      </dsp:spPr>
      <dsp:style>
        <a:lnRef idx="1">
          <a:scrgbClr r="0" g="0" b="0"/>
        </a:lnRef>
        <a:fillRef idx="0">
          <a:scrgbClr r="0" g="0" b="0"/>
        </a:fillRef>
        <a:effectRef idx="0">
          <a:scrgbClr r="0" g="0" b="0"/>
        </a:effectRef>
        <a:fontRef idx="minor"/>
      </dsp:style>
    </dsp:sp>
    <dsp:sp modelId="{F90EF44E-3027-4EE1-B1CC-032788A2D0D1}">
      <dsp:nvSpPr>
        <dsp:cNvPr id="0" name=""/>
        <dsp:cNvSpPr/>
      </dsp:nvSpPr>
      <dsp:spPr>
        <a:xfrm>
          <a:off x="390394" y="1082312"/>
          <a:ext cx="1721713" cy="1277218"/>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Lebenswelt, z.B. pflegende Angehörige / Unterstützung</a:t>
          </a:r>
          <a:endParaRPr lang="de-DE" sz="1600" b="1" kern="1200" noProof="0" dirty="0">
            <a:solidFill>
              <a:schemeClr val="bg1"/>
            </a:solidFill>
          </a:endParaRPr>
        </a:p>
      </dsp:txBody>
      <dsp:txXfrm>
        <a:off x="390394" y="1082312"/>
        <a:ext cx="1721713" cy="1277218"/>
      </dsp:txXfrm>
    </dsp:sp>
    <dsp:sp modelId="{A4E7D24F-4767-4536-A119-E7439AFBB2E9}">
      <dsp:nvSpPr>
        <dsp:cNvPr id="0" name=""/>
        <dsp:cNvSpPr/>
      </dsp:nvSpPr>
      <dsp:spPr>
        <a:xfrm>
          <a:off x="312236" y="941269"/>
          <a:ext cx="4038175" cy="4038175"/>
        </a:xfrm>
        <a:custGeom>
          <a:avLst/>
          <a:gdLst/>
          <a:ahLst/>
          <a:cxnLst/>
          <a:rect l="0" t="0" r="0" b="0"/>
          <a:pathLst>
            <a:path>
              <a:moveTo>
                <a:pt x="1286210" y="137703"/>
              </a:moveTo>
              <a:arcTo wR="2019087" hR="2019087" stAng="14923021" swAng="1539726"/>
            </a:path>
          </a:pathLst>
        </a:custGeom>
        <a:noFill/>
        <a:ln w="9525" cap="flat" cmpd="sng" algn="ctr">
          <a:solidFill>
            <a:schemeClr val="accent5">
              <a:hueOff val="-1542836"/>
              <a:satOff val="-9207"/>
              <a:lumOff val="-2333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2DF22-08A8-4465-963F-4DD768F22B61}">
      <dsp:nvSpPr>
        <dsp:cNvPr id="0" name=""/>
        <dsp:cNvSpPr/>
      </dsp:nvSpPr>
      <dsp:spPr>
        <a:xfrm>
          <a:off x="2494610" y="60311"/>
          <a:ext cx="1862040" cy="1298875"/>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Geistige </a:t>
          </a:r>
          <a:r>
            <a:rPr lang="de-DE" sz="1600" b="1" kern="1200" noProof="0" dirty="0" err="1" smtClean="0">
              <a:solidFill>
                <a:schemeClr val="bg1"/>
              </a:solidFill>
            </a:rPr>
            <a:t>Beein-trächtigung</a:t>
          </a:r>
          <a:endParaRPr lang="de-DE" sz="1600" b="1" kern="1200" noProof="0" dirty="0">
            <a:solidFill>
              <a:schemeClr val="bg1"/>
            </a:solidFill>
          </a:endParaRPr>
        </a:p>
      </dsp:txBody>
      <dsp:txXfrm>
        <a:off x="2494610" y="60311"/>
        <a:ext cx="1862040" cy="1298875"/>
      </dsp:txXfrm>
    </dsp:sp>
    <dsp:sp modelId="{51D50AE5-16CA-45B0-B28F-8555D912B197}">
      <dsp:nvSpPr>
        <dsp:cNvPr id="0" name=""/>
        <dsp:cNvSpPr/>
      </dsp:nvSpPr>
      <dsp:spPr>
        <a:xfrm>
          <a:off x="2660077" y="991651"/>
          <a:ext cx="4038175" cy="4038175"/>
        </a:xfrm>
        <a:custGeom>
          <a:avLst/>
          <a:gdLst/>
          <a:ahLst/>
          <a:cxnLst/>
          <a:rect l="0" t="0" r="0" b="0"/>
          <a:pathLst>
            <a:path>
              <a:moveTo>
                <a:pt x="1705687" y="24471"/>
              </a:moveTo>
              <a:arcTo wR="2019087" hR="2019087" stAng="15664232" swAng="155408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43E1C-E392-4E72-A80E-E749D1953D56}">
      <dsp:nvSpPr>
        <dsp:cNvPr id="0" name=""/>
        <dsp:cNvSpPr/>
      </dsp:nvSpPr>
      <dsp:spPr>
        <a:xfrm>
          <a:off x="4596856" y="1082300"/>
          <a:ext cx="1984423" cy="122795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Wohlbefinden</a:t>
          </a:r>
          <a:endParaRPr lang="de-DE" sz="1600" b="1" kern="1200" noProof="0" dirty="0">
            <a:solidFill>
              <a:schemeClr val="bg1"/>
            </a:solidFill>
          </a:endParaRPr>
        </a:p>
      </dsp:txBody>
      <dsp:txXfrm>
        <a:off x="4596856" y="1082300"/>
        <a:ext cx="1984423" cy="1227959"/>
      </dsp:txXfrm>
    </dsp:sp>
    <dsp:sp modelId="{76C88B95-991B-4DE3-95FA-80B3E8DEFA71}">
      <dsp:nvSpPr>
        <dsp:cNvPr id="0" name=""/>
        <dsp:cNvSpPr/>
      </dsp:nvSpPr>
      <dsp:spPr>
        <a:xfrm>
          <a:off x="1833476" y="1092510"/>
          <a:ext cx="4038175" cy="4038175"/>
        </a:xfrm>
        <a:custGeom>
          <a:avLst/>
          <a:gdLst/>
          <a:ahLst/>
          <a:cxnLst/>
          <a:rect l="0" t="0" r="0" b="0"/>
          <a:pathLst>
            <a:path>
              <a:moveTo>
                <a:pt x="3874029" y="1221650"/>
              </a:moveTo>
              <a:arcTo wR="2019087" hR="2019087" stAng="20204231" swAng="709981"/>
            </a:path>
          </a:pathLst>
        </a:custGeom>
        <a:noFill/>
        <a:ln w="9525" cap="flat" cmpd="sng" algn="ctr">
          <a:solidFill>
            <a:schemeClr val="accent5">
              <a:hueOff val="-308567"/>
              <a:satOff val="-1841"/>
              <a:lumOff val="-4667"/>
              <a:alphaOff val="0"/>
            </a:schemeClr>
          </a:solidFill>
          <a:prstDash val="solid"/>
        </a:ln>
        <a:effectLst/>
      </dsp:spPr>
      <dsp:style>
        <a:lnRef idx="1">
          <a:scrgbClr r="0" g="0" b="0"/>
        </a:lnRef>
        <a:fillRef idx="0">
          <a:scrgbClr r="0" g="0" b="0"/>
        </a:fillRef>
        <a:effectRef idx="0">
          <a:scrgbClr r="0" g="0" b="0"/>
        </a:effectRef>
        <a:fontRef idx="minor"/>
      </dsp:style>
    </dsp:sp>
    <dsp:sp modelId="{59D8FB43-1A83-406F-8E1B-FF4BA72A4860}">
      <dsp:nvSpPr>
        <dsp:cNvPr id="0" name=""/>
        <dsp:cNvSpPr/>
      </dsp:nvSpPr>
      <dsp:spPr>
        <a:xfrm>
          <a:off x="4701402" y="2715644"/>
          <a:ext cx="1974199" cy="119134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Krankenhaus-</a:t>
          </a:r>
          <a:r>
            <a:rPr lang="de-DE" sz="1600" b="1" kern="1200" noProof="0" dirty="0" err="1" smtClean="0">
              <a:solidFill>
                <a:schemeClr val="bg1"/>
              </a:solidFill>
            </a:rPr>
            <a:t>umgebung</a:t>
          </a:r>
          <a:endParaRPr lang="de-DE" sz="1600" b="1" kern="1200" noProof="0" dirty="0">
            <a:solidFill>
              <a:schemeClr val="bg1"/>
            </a:solidFill>
          </a:endParaRPr>
        </a:p>
      </dsp:txBody>
      <dsp:txXfrm>
        <a:off x="4701402" y="2715644"/>
        <a:ext cx="1974199" cy="1191349"/>
      </dsp:txXfrm>
    </dsp:sp>
    <dsp:sp modelId="{78B0C422-8C32-4C84-B5C9-803D9929CC7C}">
      <dsp:nvSpPr>
        <dsp:cNvPr id="0" name=""/>
        <dsp:cNvSpPr/>
      </dsp:nvSpPr>
      <dsp:spPr>
        <a:xfrm>
          <a:off x="2507601" y="50746"/>
          <a:ext cx="4038175" cy="4038175"/>
        </a:xfrm>
        <a:custGeom>
          <a:avLst/>
          <a:gdLst/>
          <a:ahLst/>
          <a:cxnLst/>
          <a:rect l="0" t="0" r="0" b="0"/>
          <a:pathLst>
            <a:path>
              <a:moveTo>
                <a:pt x="2849061" y="3859701"/>
              </a:moveTo>
              <a:arcTo wR="2019087" hR="2019087" stAng="3943700" swAng="1406206"/>
            </a:path>
          </a:pathLst>
        </a:custGeom>
        <a:noFill/>
        <a:ln w="9525" cap="flat" cmpd="sng" algn="ctr">
          <a:solidFill>
            <a:schemeClr val="accent5">
              <a:hueOff val="-617134"/>
              <a:satOff val="-3683"/>
              <a:lumOff val="-9334"/>
              <a:alphaOff val="0"/>
            </a:schemeClr>
          </a:solidFill>
          <a:prstDash val="solid"/>
        </a:ln>
        <a:effectLst/>
      </dsp:spPr>
      <dsp:style>
        <a:lnRef idx="1">
          <a:scrgbClr r="0" g="0" b="0"/>
        </a:lnRef>
        <a:fillRef idx="0">
          <a:scrgbClr r="0" g="0" b="0"/>
        </a:fillRef>
        <a:effectRef idx="0">
          <a:scrgbClr r="0" g="0" b="0"/>
        </a:effectRef>
        <a:fontRef idx="minor"/>
      </dsp:style>
    </dsp:sp>
    <dsp:sp modelId="{8439A791-E894-4275-A27C-4141FEBB2B5D}">
      <dsp:nvSpPr>
        <dsp:cNvPr id="0" name=""/>
        <dsp:cNvSpPr/>
      </dsp:nvSpPr>
      <dsp:spPr>
        <a:xfrm>
          <a:off x="2588960" y="3781547"/>
          <a:ext cx="1958785" cy="1347321"/>
        </a:xfrm>
        <a:prstGeom prst="roundRect">
          <a:avLst/>
        </a:prstGeom>
        <a:solidFill>
          <a:schemeClr val="accent5">
            <a:hueOff val="-925702"/>
            <a:satOff val="-5524"/>
            <a:lumOff val="-1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Biographie / Lebens-</a:t>
          </a:r>
          <a:r>
            <a:rPr lang="de-DE" sz="1600" b="1" kern="1200" noProof="0" dirty="0" err="1" smtClean="0">
              <a:solidFill>
                <a:schemeClr val="tx1"/>
              </a:solidFill>
            </a:rPr>
            <a:t>geschichte</a:t>
          </a:r>
          <a:r>
            <a:rPr lang="de-DE" sz="1600" b="1" kern="1200" noProof="0" dirty="0" smtClean="0">
              <a:solidFill>
                <a:schemeClr val="tx1"/>
              </a:solidFill>
            </a:rPr>
            <a:t>(n</a:t>
          </a:r>
          <a:r>
            <a:rPr lang="de-DE" sz="1400" b="1" kern="1200" noProof="0" dirty="0" smtClean="0">
              <a:solidFill>
                <a:schemeClr val="tx1"/>
              </a:solidFill>
            </a:rPr>
            <a:t>)</a:t>
          </a:r>
          <a:endParaRPr lang="de-DE" sz="1400" b="1" kern="1200" noProof="0" dirty="0">
            <a:solidFill>
              <a:schemeClr val="tx1"/>
            </a:solidFill>
          </a:endParaRPr>
        </a:p>
      </dsp:txBody>
      <dsp:txXfrm>
        <a:off x="2588960" y="3781547"/>
        <a:ext cx="1958785" cy="1347321"/>
      </dsp:txXfrm>
    </dsp:sp>
    <dsp:sp modelId="{BE6C1198-1406-4EDF-9E3C-D597BB876F6F}">
      <dsp:nvSpPr>
        <dsp:cNvPr id="0" name=""/>
        <dsp:cNvSpPr/>
      </dsp:nvSpPr>
      <dsp:spPr>
        <a:xfrm>
          <a:off x="501284" y="270907"/>
          <a:ext cx="4038175" cy="4038175"/>
        </a:xfrm>
        <a:custGeom>
          <a:avLst/>
          <a:gdLst/>
          <a:ahLst/>
          <a:cxnLst/>
          <a:rect l="0" t="0" r="0" b="0"/>
          <a:pathLst>
            <a:path>
              <a:moveTo>
                <a:pt x="2080400" y="4037244"/>
              </a:moveTo>
              <a:arcTo wR="2019087" hR="2019087" stAng="5295590" swAng="1221367"/>
            </a:path>
          </a:pathLst>
        </a:custGeom>
        <a:noFill/>
        <a:ln w="9525" cap="flat" cmpd="sng" algn="ctr">
          <a:solidFill>
            <a:schemeClr val="accent5">
              <a:hueOff val="-925702"/>
              <a:satOff val="-5524"/>
              <a:lumOff val="-14000"/>
              <a:alphaOff val="0"/>
            </a:schemeClr>
          </a:solidFill>
          <a:prstDash val="solid"/>
        </a:ln>
        <a:effectLst/>
      </dsp:spPr>
      <dsp:style>
        <a:lnRef idx="1">
          <a:scrgbClr r="0" g="0" b="0"/>
        </a:lnRef>
        <a:fillRef idx="0">
          <a:scrgbClr r="0" g="0" b="0"/>
        </a:fillRef>
        <a:effectRef idx="0">
          <a:scrgbClr r="0" g="0" b="0"/>
        </a:effectRef>
        <a:fontRef idx="minor"/>
      </dsp:style>
    </dsp:sp>
    <dsp:sp modelId="{A0ED6CA7-7300-43A0-8856-4940DA352B67}">
      <dsp:nvSpPr>
        <dsp:cNvPr id="0" name=""/>
        <dsp:cNvSpPr/>
      </dsp:nvSpPr>
      <dsp:spPr>
        <a:xfrm>
          <a:off x="424638" y="2923880"/>
          <a:ext cx="1841843" cy="1277226"/>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Persönlichkeit</a:t>
          </a:r>
          <a:endParaRPr lang="de-DE" sz="1600" b="1" kern="1200" noProof="0" dirty="0">
            <a:solidFill>
              <a:schemeClr val="bg1"/>
            </a:solidFill>
          </a:endParaRPr>
        </a:p>
      </dsp:txBody>
      <dsp:txXfrm>
        <a:off x="424638" y="2923880"/>
        <a:ext cx="1841843" cy="1277226"/>
      </dsp:txXfrm>
    </dsp:sp>
    <dsp:sp modelId="{D8112084-1B97-435C-A0E9-3B5A50146BC0}">
      <dsp:nvSpPr>
        <dsp:cNvPr id="0" name=""/>
        <dsp:cNvSpPr/>
      </dsp:nvSpPr>
      <dsp:spPr>
        <a:xfrm>
          <a:off x="1097615" y="728063"/>
          <a:ext cx="4038175" cy="4038175"/>
        </a:xfrm>
        <a:custGeom>
          <a:avLst/>
          <a:gdLst/>
          <a:ahLst/>
          <a:cxnLst/>
          <a:rect l="0" t="0" r="0" b="0"/>
          <a:pathLst>
            <a:path>
              <a:moveTo>
                <a:pt x="7262" y="2190186"/>
              </a:moveTo>
              <a:arcTo wR="2019087" hR="2019087" stAng="10508334" swAng="946139"/>
            </a:path>
          </a:pathLst>
        </a:custGeom>
        <a:noFill/>
        <a:ln w="9525" cap="flat" cmpd="sng" algn="ctr">
          <a:solidFill>
            <a:schemeClr val="accent5">
              <a:hueOff val="-1234269"/>
              <a:satOff val="-7366"/>
              <a:lumOff val="-18667"/>
              <a:alphaOff val="0"/>
            </a:schemeClr>
          </a:solidFill>
          <a:prstDash val="solid"/>
        </a:ln>
        <a:effectLst/>
      </dsp:spPr>
      <dsp:style>
        <a:lnRef idx="1">
          <a:scrgbClr r="0" g="0" b="0"/>
        </a:lnRef>
        <a:fillRef idx="0">
          <a:scrgbClr r="0" g="0" b="0"/>
        </a:fillRef>
        <a:effectRef idx="0">
          <a:scrgbClr r="0" g="0" b="0"/>
        </a:effectRef>
        <a:fontRef idx="minor"/>
      </dsp:style>
    </dsp:sp>
    <dsp:sp modelId="{F90EF44E-3027-4EE1-B1CC-032788A2D0D1}">
      <dsp:nvSpPr>
        <dsp:cNvPr id="0" name=""/>
        <dsp:cNvSpPr/>
      </dsp:nvSpPr>
      <dsp:spPr>
        <a:xfrm>
          <a:off x="390394" y="1082312"/>
          <a:ext cx="1721713" cy="1277218"/>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Lebenswelt, z.B. pflegende Angehörige / Unterstützung</a:t>
          </a:r>
          <a:endParaRPr lang="de-DE" sz="1600" b="1" kern="1200" noProof="0" dirty="0">
            <a:solidFill>
              <a:schemeClr val="bg1"/>
            </a:solidFill>
          </a:endParaRPr>
        </a:p>
      </dsp:txBody>
      <dsp:txXfrm>
        <a:off x="390394" y="1082312"/>
        <a:ext cx="1721713" cy="1277218"/>
      </dsp:txXfrm>
    </dsp:sp>
    <dsp:sp modelId="{A4E7D24F-4767-4536-A119-E7439AFBB2E9}">
      <dsp:nvSpPr>
        <dsp:cNvPr id="0" name=""/>
        <dsp:cNvSpPr/>
      </dsp:nvSpPr>
      <dsp:spPr>
        <a:xfrm>
          <a:off x="312236" y="941269"/>
          <a:ext cx="4038175" cy="4038175"/>
        </a:xfrm>
        <a:custGeom>
          <a:avLst/>
          <a:gdLst/>
          <a:ahLst/>
          <a:cxnLst/>
          <a:rect l="0" t="0" r="0" b="0"/>
          <a:pathLst>
            <a:path>
              <a:moveTo>
                <a:pt x="1286210" y="137703"/>
              </a:moveTo>
              <a:arcTo wR="2019087" hR="2019087" stAng="14923021" swAng="1539726"/>
            </a:path>
          </a:pathLst>
        </a:custGeom>
        <a:noFill/>
        <a:ln w="9525" cap="flat" cmpd="sng" algn="ctr">
          <a:solidFill>
            <a:schemeClr val="accent5">
              <a:hueOff val="-1542836"/>
              <a:satOff val="-9207"/>
              <a:lumOff val="-2333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2DF22-08A8-4465-963F-4DD768F22B61}">
      <dsp:nvSpPr>
        <dsp:cNvPr id="0" name=""/>
        <dsp:cNvSpPr/>
      </dsp:nvSpPr>
      <dsp:spPr>
        <a:xfrm>
          <a:off x="2494610" y="60311"/>
          <a:ext cx="1862040" cy="1298875"/>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Geistige </a:t>
          </a:r>
          <a:r>
            <a:rPr lang="de-DE" sz="1600" b="1" kern="1200" noProof="0" dirty="0" err="1" smtClean="0">
              <a:solidFill>
                <a:schemeClr val="bg1"/>
              </a:solidFill>
            </a:rPr>
            <a:t>Beein-trächtigung</a:t>
          </a:r>
          <a:endParaRPr lang="de-DE" sz="1600" b="1" kern="1200" noProof="0" dirty="0">
            <a:solidFill>
              <a:schemeClr val="bg1"/>
            </a:solidFill>
          </a:endParaRPr>
        </a:p>
      </dsp:txBody>
      <dsp:txXfrm>
        <a:off x="2494610" y="60311"/>
        <a:ext cx="1862040" cy="1298875"/>
      </dsp:txXfrm>
    </dsp:sp>
    <dsp:sp modelId="{51D50AE5-16CA-45B0-B28F-8555D912B197}">
      <dsp:nvSpPr>
        <dsp:cNvPr id="0" name=""/>
        <dsp:cNvSpPr/>
      </dsp:nvSpPr>
      <dsp:spPr>
        <a:xfrm>
          <a:off x="2660077" y="991651"/>
          <a:ext cx="4038175" cy="4038175"/>
        </a:xfrm>
        <a:custGeom>
          <a:avLst/>
          <a:gdLst/>
          <a:ahLst/>
          <a:cxnLst/>
          <a:rect l="0" t="0" r="0" b="0"/>
          <a:pathLst>
            <a:path>
              <a:moveTo>
                <a:pt x="1705687" y="24471"/>
              </a:moveTo>
              <a:arcTo wR="2019087" hR="2019087" stAng="15664232" swAng="155408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43E1C-E392-4E72-A80E-E749D1953D56}">
      <dsp:nvSpPr>
        <dsp:cNvPr id="0" name=""/>
        <dsp:cNvSpPr/>
      </dsp:nvSpPr>
      <dsp:spPr>
        <a:xfrm>
          <a:off x="4596856" y="1082300"/>
          <a:ext cx="1984423" cy="122795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Wohlbefinden</a:t>
          </a:r>
          <a:endParaRPr lang="de-DE" sz="1600" b="1" kern="1200" noProof="0" dirty="0">
            <a:solidFill>
              <a:schemeClr val="bg1"/>
            </a:solidFill>
          </a:endParaRPr>
        </a:p>
      </dsp:txBody>
      <dsp:txXfrm>
        <a:off x="4596856" y="1082300"/>
        <a:ext cx="1984423" cy="1227959"/>
      </dsp:txXfrm>
    </dsp:sp>
    <dsp:sp modelId="{76C88B95-991B-4DE3-95FA-80B3E8DEFA71}">
      <dsp:nvSpPr>
        <dsp:cNvPr id="0" name=""/>
        <dsp:cNvSpPr/>
      </dsp:nvSpPr>
      <dsp:spPr>
        <a:xfrm>
          <a:off x="1833476" y="1092510"/>
          <a:ext cx="4038175" cy="4038175"/>
        </a:xfrm>
        <a:custGeom>
          <a:avLst/>
          <a:gdLst/>
          <a:ahLst/>
          <a:cxnLst/>
          <a:rect l="0" t="0" r="0" b="0"/>
          <a:pathLst>
            <a:path>
              <a:moveTo>
                <a:pt x="3874029" y="1221650"/>
              </a:moveTo>
              <a:arcTo wR="2019087" hR="2019087" stAng="20204231" swAng="709981"/>
            </a:path>
          </a:pathLst>
        </a:custGeom>
        <a:noFill/>
        <a:ln w="9525" cap="flat" cmpd="sng" algn="ctr">
          <a:solidFill>
            <a:schemeClr val="accent5">
              <a:hueOff val="-308567"/>
              <a:satOff val="-1841"/>
              <a:lumOff val="-4667"/>
              <a:alphaOff val="0"/>
            </a:schemeClr>
          </a:solidFill>
          <a:prstDash val="solid"/>
        </a:ln>
        <a:effectLst/>
      </dsp:spPr>
      <dsp:style>
        <a:lnRef idx="1">
          <a:scrgbClr r="0" g="0" b="0"/>
        </a:lnRef>
        <a:fillRef idx="0">
          <a:scrgbClr r="0" g="0" b="0"/>
        </a:fillRef>
        <a:effectRef idx="0">
          <a:scrgbClr r="0" g="0" b="0"/>
        </a:effectRef>
        <a:fontRef idx="minor"/>
      </dsp:style>
    </dsp:sp>
    <dsp:sp modelId="{59D8FB43-1A83-406F-8E1B-FF4BA72A4860}">
      <dsp:nvSpPr>
        <dsp:cNvPr id="0" name=""/>
        <dsp:cNvSpPr/>
      </dsp:nvSpPr>
      <dsp:spPr>
        <a:xfrm>
          <a:off x="4701402" y="2715644"/>
          <a:ext cx="1974199" cy="119134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Krankenhaus-</a:t>
          </a:r>
          <a:r>
            <a:rPr lang="de-DE" sz="1600" b="1" kern="1200" noProof="0" dirty="0" err="1" smtClean="0">
              <a:solidFill>
                <a:schemeClr val="bg1"/>
              </a:solidFill>
            </a:rPr>
            <a:t>umgebung</a:t>
          </a:r>
          <a:endParaRPr lang="de-DE" sz="1600" b="1" kern="1200" noProof="0" dirty="0">
            <a:solidFill>
              <a:schemeClr val="bg1"/>
            </a:solidFill>
          </a:endParaRPr>
        </a:p>
      </dsp:txBody>
      <dsp:txXfrm>
        <a:off x="4701402" y="2715644"/>
        <a:ext cx="1974199" cy="1191349"/>
      </dsp:txXfrm>
    </dsp:sp>
    <dsp:sp modelId="{78B0C422-8C32-4C84-B5C9-803D9929CC7C}">
      <dsp:nvSpPr>
        <dsp:cNvPr id="0" name=""/>
        <dsp:cNvSpPr/>
      </dsp:nvSpPr>
      <dsp:spPr>
        <a:xfrm>
          <a:off x="2507601" y="50746"/>
          <a:ext cx="4038175" cy="4038175"/>
        </a:xfrm>
        <a:custGeom>
          <a:avLst/>
          <a:gdLst/>
          <a:ahLst/>
          <a:cxnLst/>
          <a:rect l="0" t="0" r="0" b="0"/>
          <a:pathLst>
            <a:path>
              <a:moveTo>
                <a:pt x="2849061" y="3859701"/>
              </a:moveTo>
              <a:arcTo wR="2019087" hR="2019087" stAng="3943700" swAng="1406206"/>
            </a:path>
          </a:pathLst>
        </a:custGeom>
        <a:noFill/>
        <a:ln w="9525" cap="flat" cmpd="sng" algn="ctr">
          <a:solidFill>
            <a:schemeClr val="accent5">
              <a:hueOff val="-617134"/>
              <a:satOff val="-3683"/>
              <a:lumOff val="-9334"/>
              <a:alphaOff val="0"/>
            </a:schemeClr>
          </a:solidFill>
          <a:prstDash val="solid"/>
        </a:ln>
        <a:effectLst/>
      </dsp:spPr>
      <dsp:style>
        <a:lnRef idx="1">
          <a:scrgbClr r="0" g="0" b="0"/>
        </a:lnRef>
        <a:fillRef idx="0">
          <a:scrgbClr r="0" g="0" b="0"/>
        </a:fillRef>
        <a:effectRef idx="0">
          <a:scrgbClr r="0" g="0" b="0"/>
        </a:effectRef>
        <a:fontRef idx="minor"/>
      </dsp:style>
    </dsp:sp>
    <dsp:sp modelId="{8439A791-E894-4275-A27C-4141FEBB2B5D}">
      <dsp:nvSpPr>
        <dsp:cNvPr id="0" name=""/>
        <dsp:cNvSpPr/>
      </dsp:nvSpPr>
      <dsp:spPr>
        <a:xfrm>
          <a:off x="2588960" y="3781547"/>
          <a:ext cx="1958785" cy="1347321"/>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Biographie / Lebens-</a:t>
          </a:r>
          <a:r>
            <a:rPr lang="de-DE" sz="1600" b="1" kern="1200" noProof="0" dirty="0" err="1" smtClean="0">
              <a:solidFill>
                <a:schemeClr val="bg1"/>
              </a:solidFill>
            </a:rPr>
            <a:t>geschichte</a:t>
          </a:r>
          <a:r>
            <a:rPr lang="de-DE" sz="1600" b="1" kern="1200" noProof="0" dirty="0" smtClean="0">
              <a:solidFill>
                <a:schemeClr val="bg1"/>
              </a:solidFill>
            </a:rPr>
            <a:t>(n</a:t>
          </a:r>
          <a:r>
            <a:rPr lang="de-DE" sz="1400" b="1" kern="1200" noProof="0" dirty="0" smtClean="0">
              <a:solidFill>
                <a:schemeClr val="bg1"/>
              </a:solidFill>
            </a:rPr>
            <a:t>)</a:t>
          </a:r>
          <a:endParaRPr lang="de-DE" sz="1400" b="1" kern="1200" noProof="0" dirty="0">
            <a:solidFill>
              <a:schemeClr val="bg1"/>
            </a:solidFill>
          </a:endParaRPr>
        </a:p>
      </dsp:txBody>
      <dsp:txXfrm>
        <a:off x="2588960" y="3781547"/>
        <a:ext cx="1958785" cy="1347321"/>
      </dsp:txXfrm>
    </dsp:sp>
    <dsp:sp modelId="{BE6C1198-1406-4EDF-9E3C-D597BB876F6F}">
      <dsp:nvSpPr>
        <dsp:cNvPr id="0" name=""/>
        <dsp:cNvSpPr/>
      </dsp:nvSpPr>
      <dsp:spPr>
        <a:xfrm>
          <a:off x="501284" y="270907"/>
          <a:ext cx="4038175" cy="4038175"/>
        </a:xfrm>
        <a:custGeom>
          <a:avLst/>
          <a:gdLst/>
          <a:ahLst/>
          <a:cxnLst/>
          <a:rect l="0" t="0" r="0" b="0"/>
          <a:pathLst>
            <a:path>
              <a:moveTo>
                <a:pt x="2080400" y="4037244"/>
              </a:moveTo>
              <a:arcTo wR="2019087" hR="2019087" stAng="5295590" swAng="1221367"/>
            </a:path>
          </a:pathLst>
        </a:custGeom>
        <a:noFill/>
        <a:ln w="9525" cap="flat" cmpd="sng" algn="ctr">
          <a:solidFill>
            <a:schemeClr val="accent5">
              <a:hueOff val="-925702"/>
              <a:satOff val="-5524"/>
              <a:lumOff val="-14000"/>
              <a:alphaOff val="0"/>
            </a:schemeClr>
          </a:solidFill>
          <a:prstDash val="solid"/>
        </a:ln>
        <a:effectLst/>
      </dsp:spPr>
      <dsp:style>
        <a:lnRef idx="1">
          <a:scrgbClr r="0" g="0" b="0"/>
        </a:lnRef>
        <a:fillRef idx="0">
          <a:scrgbClr r="0" g="0" b="0"/>
        </a:fillRef>
        <a:effectRef idx="0">
          <a:scrgbClr r="0" g="0" b="0"/>
        </a:effectRef>
        <a:fontRef idx="minor"/>
      </dsp:style>
    </dsp:sp>
    <dsp:sp modelId="{A0ED6CA7-7300-43A0-8856-4940DA352B67}">
      <dsp:nvSpPr>
        <dsp:cNvPr id="0" name=""/>
        <dsp:cNvSpPr/>
      </dsp:nvSpPr>
      <dsp:spPr>
        <a:xfrm>
          <a:off x="424638" y="2923880"/>
          <a:ext cx="1841843" cy="1277226"/>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Persönlichkeit</a:t>
          </a:r>
          <a:endParaRPr lang="de-DE" sz="1600" b="1" kern="1200" noProof="0" dirty="0">
            <a:solidFill>
              <a:schemeClr val="tx1"/>
            </a:solidFill>
          </a:endParaRPr>
        </a:p>
      </dsp:txBody>
      <dsp:txXfrm>
        <a:off x="424638" y="2923880"/>
        <a:ext cx="1841843" cy="1277226"/>
      </dsp:txXfrm>
    </dsp:sp>
    <dsp:sp modelId="{D8112084-1B97-435C-A0E9-3B5A50146BC0}">
      <dsp:nvSpPr>
        <dsp:cNvPr id="0" name=""/>
        <dsp:cNvSpPr/>
      </dsp:nvSpPr>
      <dsp:spPr>
        <a:xfrm>
          <a:off x="1097615" y="728063"/>
          <a:ext cx="4038175" cy="4038175"/>
        </a:xfrm>
        <a:custGeom>
          <a:avLst/>
          <a:gdLst/>
          <a:ahLst/>
          <a:cxnLst/>
          <a:rect l="0" t="0" r="0" b="0"/>
          <a:pathLst>
            <a:path>
              <a:moveTo>
                <a:pt x="7262" y="2190186"/>
              </a:moveTo>
              <a:arcTo wR="2019087" hR="2019087" stAng="10508334" swAng="946139"/>
            </a:path>
          </a:pathLst>
        </a:custGeom>
        <a:noFill/>
        <a:ln w="9525" cap="flat" cmpd="sng" algn="ctr">
          <a:solidFill>
            <a:schemeClr val="accent5">
              <a:hueOff val="-1234269"/>
              <a:satOff val="-7366"/>
              <a:lumOff val="-18667"/>
              <a:alphaOff val="0"/>
            </a:schemeClr>
          </a:solidFill>
          <a:prstDash val="solid"/>
        </a:ln>
        <a:effectLst/>
      </dsp:spPr>
      <dsp:style>
        <a:lnRef idx="1">
          <a:scrgbClr r="0" g="0" b="0"/>
        </a:lnRef>
        <a:fillRef idx="0">
          <a:scrgbClr r="0" g="0" b="0"/>
        </a:fillRef>
        <a:effectRef idx="0">
          <a:scrgbClr r="0" g="0" b="0"/>
        </a:effectRef>
        <a:fontRef idx="minor"/>
      </dsp:style>
    </dsp:sp>
    <dsp:sp modelId="{F90EF44E-3027-4EE1-B1CC-032788A2D0D1}">
      <dsp:nvSpPr>
        <dsp:cNvPr id="0" name=""/>
        <dsp:cNvSpPr/>
      </dsp:nvSpPr>
      <dsp:spPr>
        <a:xfrm>
          <a:off x="390394" y="1082312"/>
          <a:ext cx="1721713" cy="1277218"/>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Lebenswelt, z.B. pflegende Angehörige /  Unterstützung</a:t>
          </a:r>
          <a:endParaRPr lang="de-DE" sz="1600" b="1" kern="1200" noProof="0" dirty="0">
            <a:solidFill>
              <a:schemeClr val="bg1"/>
            </a:solidFill>
          </a:endParaRPr>
        </a:p>
      </dsp:txBody>
      <dsp:txXfrm>
        <a:off x="390394" y="1082312"/>
        <a:ext cx="1721713" cy="1277218"/>
      </dsp:txXfrm>
    </dsp:sp>
    <dsp:sp modelId="{A4E7D24F-4767-4536-A119-E7439AFBB2E9}">
      <dsp:nvSpPr>
        <dsp:cNvPr id="0" name=""/>
        <dsp:cNvSpPr/>
      </dsp:nvSpPr>
      <dsp:spPr>
        <a:xfrm>
          <a:off x="312236" y="941269"/>
          <a:ext cx="4038175" cy="4038175"/>
        </a:xfrm>
        <a:custGeom>
          <a:avLst/>
          <a:gdLst/>
          <a:ahLst/>
          <a:cxnLst/>
          <a:rect l="0" t="0" r="0" b="0"/>
          <a:pathLst>
            <a:path>
              <a:moveTo>
                <a:pt x="1286210" y="137703"/>
              </a:moveTo>
              <a:arcTo wR="2019087" hR="2019087" stAng="14923021" swAng="1539726"/>
            </a:path>
          </a:pathLst>
        </a:custGeom>
        <a:noFill/>
        <a:ln w="9525" cap="flat" cmpd="sng" algn="ctr">
          <a:solidFill>
            <a:schemeClr val="accent5">
              <a:hueOff val="-1542836"/>
              <a:satOff val="-9207"/>
              <a:lumOff val="-2333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2DF22-08A8-4465-963F-4DD768F22B61}">
      <dsp:nvSpPr>
        <dsp:cNvPr id="0" name=""/>
        <dsp:cNvSpPr/>
      </dsp:nvSpPr>
      <dsp:spPr>
        <a:xfrm>
          <a:off x="2494610" y="60311"/>
          <a:ext cx="1862040" cy="1298875"/>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Geistige </a:t>
          </a:r>
          <a:r>
            <a:rPr lang="de-DE" sz="1600" b="1" kern="1200" noProof="0" dirty="0" err="1" smtClean="0">
              <a:solidFill>
                <a:schemeClr val="bg1"/>
              </a:solidFill>
            </a:rPr>
            <a:t>Beein-trächtigung</a:t>
          </a:r>
          <a:endParaRPr lang="de-DE" sz="1600" b="1" kern="1200" noProof="0" dirty="0">
            <a:solidFill>
              <a:schemeClr val="bg1"/>
            </a:solidFill>
          </a:endParaRPr>
        </a:p>
      </dsp:txBody>
      <dsp:txXfrm>
        <a:off x="2494610" y="60311"/>
        <a:ext cx="1862040" cy="1298875"/>
      </dsp:txXfrm>
    </dsp:sp>
    <dsp:sp modelId="{51D50AE5-16CA-45B0-B28F-8555D912B197}">
      <dsp:nvSpPr>
        <dsp:cNvPr id="0" name=""/>
        <dsp:cNvSpPr/>
      </dsp:nvSpPr>
      <dsp:spPr>
        <a:xfrm>
          <a:off x="2660077" y="991651"/>
          <a:ext cx="4038175" cy="4038175"/>
        </a:xfrm>
        <a:custGeom>
          <a:avLst/>
          <a:gdLst/>
          <a:ahLst/>
          <a:cxnLst/>
          <a:rect l="0" t="0" r="0" b="0"/>
          <a:pathLst>
            <a:path>
              <a:moveTo>
                <a:pt x="1705687" y="24471"/>
              </a:moveTo>
              <a:arcTo wR="2019087" hR="2019087" stAng="15664232" swAng="155408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43E1C-E392-4E72-A80E-E749D1953D56}">
      <dsp:nvSpPr>
        <dsp:cNvPr id="0" name=""/>
        <dsp:cNvSpPr/>
      </dsp:nvSpPr>
      <dsp:spPr>
        <a:xfrm>
          <a:off x="4596856" y="1082300"/>
          <a:ext cx="1984423" cy="122795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Wohlbefinden</a:t>
          </a:r>
          <a:endParaRPr lang="de-DE" sz="1600" b="1" kern="1200" noProof="0" dirty="0">
            <a:solidFill>
              <a:schemeClr val="bg1"/>
            </a:solidFill>
          </a:endParaRPr>
        </a:p>
      </dsp:txBody>
      <dsp:txXfrm>
        <a:off x="4596856" y="1082300"/>
        <a:ext cx="1984423" cy="1227959"/>
      </dsp:txXfrm>
    </dsp:sp>
    <dsp:sp modelId="{76C88B95-991B-4DE3-95FA-80B3E8DEFA71}">
      <dsp:nvSpPr>
        <dsp:cNvPr id="0" name=""/>
        <dsp:cNvSpPr/>
      </dsp:nvSpPr>
      <dsp:spPr>
        <a:xfrm>
          <a:off x="1833476" y="1092510"/>
          <a:ext cx="4038175" cy="4038175"/>
        </a:xfrm>
        <a:custGeom>
          <a:avLst/>
          <a:gdLst/>
          <a:ahLst/>
          <a:cxnLst/>
          <a:rect l="0" t="0" r="0" b="0"/>
          <a:pathLst>
            <a:path>
              <a:moveTo>
                <a:pt x="3874029" y="1221650"/>
              </a:moveTo>
              <a:arcTo wR="2019087" hR="2019087" stAng="20204231" swAng="709981"/>
            </a:path>
          </a:pathLst>
        </a:custGeom>
        <a:noFill/>
        <a:ln w="9525" cap="flat" cmpd="sng" algn="ctr">
          <a:solidFill>
            <a:schemeClr val="accent5">
              <a:hueOff val="-308567"/>
              <a:satOff val="-1841"/>
              <a:lumOff val="-4667"/>
              <a:alphaOff val="0"/>
            </a:schemeClr>
          </a:solidFill>
          <a:prstDash val="solid"/>
        </a:ln>
        <a:effectLst/>
      </dsp:spPr>
      <dsp:style>
        <a:lnRef idx="1">
          <a:scrgbClr r="0" g="0" b="0"/>
        </a:lnRef>
        <a:fillRef idx="0">
          <a:scrgbClr r="0" g="0" b="0"/>
        </a:fillRef>
        <a:effectRef idx="0">
          <a:scrgbClr r="0" g="0" b="0"/>
        </a:effectRef>
        <a:fontRef idx="minor"/>
      </dsp:style>
    </dsp:sp>
    <dsp:sp modelId="{59D8FB43-1A83-406F-8E1B-FF4BA72A4860}">
      <dsp:nvSpPr>
        <dsp:cNvPr id="0" name=""/>
        <dsp:cNvSpPr/>
      </dsp:nvSpPr>
      <dsp:spPr>
        <a:xfrm>
          <a:off x="4701402" y="2715644"/>
          <a:ext cx="1974199" cy="1191349"/>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Krankenhaus-</a:t>
          </a:r>
          <a:r>
            <a:rPr lang="de-DE" sz="1600" b="1" kern="1200" noProof="0" dirty="0" err="1" smtClean="0">
              <a:solidFill>
                <a:schemeClr val="bg1"/>
              </a:solidFill>
            </a:rPr>
            <a:t>umgebung</a:t>
          </a:r>
          <a:endParaRPr lang="de-DE" sz="1600" b="1" kern="1200" noProof="0" dirty="0">
            <a:solidFill>
              <a:schemeClr val="bg1"/>
            </a:solidFill>
          </a:endParaRPr>
        </a:p>
      </dsp:txBody>
      <dsp:txXfrm>
        <a:off x="4701402" y="2715644"/>
        <a:ext cx="1974199" cy="1191349"/>
      </dsp:txXfrm>
    </dsp:sp>
    <dsp:sp modelId="{78B0C422-8C32-4C84-B5C9-803D9929CC7C}">
      <dsp:nvSpPr>
        <dsp:cNvPr id="0" name=""/>
        <dsp:cNvSpPr/>
      </dsp:nvSpPr>
      <dsp:spPr>
        <a:xfrm>
          <a:off x="2507601" y="50746"/>
          <a:ext cx="4038175" cy="4038175"/>
        </a:xfrm>
        <a:custGeom>
          <a:avLst/>
          <a:gdLst/>
          <a:ahLst/>
          <a:cxnLst/>
          <a:rect l="0" t="0" r="0" b="0"/>
          <a:pathLst>
            <a:path>
              <a:moveTo>
                <a:pt x="2849061" y="3859701"/>
              </a:moveTo>
              <a:arcTo wR="2019087" hR="2019087" stAng="3943700" swAng="1406206"/>
            </a:path>
          </a:pathLst>
        </a:custGeom>
        <a:noFill/>
        <a:ln w="9525" cap="flat" cmpd="sng" algn="ctr">
          <a:solidFill>
            <a:schemeClr val="accent5">
              <a:hueOff val="-617134"/>
              <a:satOff val="-3683"/>
              <a:lumOff val="-9334"/>
              <a:alphaOff val="0"/>
            </a:schemeClr>
          </a:solidFill>
          <a:prstDash val="solid"/>
        </a:ln>
        <a:effectLst/>
      </dsp:spPr>
      <dsp:style>
        <a:lnRef idx="1">
          <a:scrgbClr r="0" g="0" b="0"/>
        </a:lnRef>
        <a:fillRef idx="0">
          <a:scrgbClr r="0" g="0" b="0"/>
        </a:fillRef>
        <a:effectRef idx="0">
          <a:scrgbClr r="0" g="0" b="0"/>
        </a:effectRef>
        <a:fontRef idx="minor"/>
      </dsp:style>
    </dsp:sp>
    <dsp:sp modelId="{8439A791-E894-4275-A27C-4141FEBB2B5D}">
      <dsp:nvSpPr>
        <dsp:cNvPr id="0" name=""/>
        <dsp:cNvSpPr/>
      </dsp:nvSpPr>
      <dsp:spPr>
        <a:xfrm>
          <a:off x="2588960" y="3781547"/>
          <a:ext cx="1958785" cy="1347321"/>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Biographie / Lebens-</a:t>
          </a:r>
          <a:r>
            <a:rPr lang="de-DE" sz="1600" b="1" kern="1200" noProof="0" dirty="0" err="1" smtClean="0">
              <a:solidFill>
                <a:schemeClr val="bg1"/>
              </a:solidFill>
            </a:rPr>
            <a:t>geschichte</a:t>
          </a:r>
          <a:r>
            <a:rPr lang="de-DE" sz="1600" b="1" kern="1200" noProof="0" dirty="0" smtClean="0">
              <a:solidFill>
                <a:schemeClr val="bg1"/>
              </a:solidFill>
            </a:rPr>
            <a:t>(n</a:t>
          </a:r>
          <a:r>
            <a:rPr lang="de-DE" sz="1400" b="1" kern="1200" noProof="0" dirty="0" smtClean="0">
              <a:solidFill>
                <a:schemeClr val="bg1"/>
              </a:solidFill>
            </a:rPr>
            <a:t>)</a:t>
          </a:r>
          <a:endParaRPr lang="de-DE" sz="1400" b="1" kern="1200" noProof="0" dirty="0">
            <a:solidFill>
              <a:schemeClr val="bg1"/>
            </a:solidFill>
          </a:endParaRPr>
        </a:p>
      </dsp:txBody>
      <dsp:txXfrm>
        <a:off x="2588960" y="3781547"/>
        <a:ext cx="1958785" cy="1347321"/>
      </dsp:txXfrm>
    </dsp:sp>
    <dsp:sp modelId="{BE6C1198-1406-4EDF-9E3C-D597BB876F6F}">
      <dsp:nvSpPr>
        <dsp:cNvPr id="0" name=""/>
        <dsp:cNvSpPr/>
      </dsp:nvSpPr>
      <dsp:spPr>
        <a:xfrm>
          <a:off x="501284" y="270907"/>
          <a:ext cx="4038175" cy="4038175"/>
        </a:xfrm>
        <a:custGeom>
          <a:avLst/>
          <a:gdLst/>
          <a:ahLst/>
          <a:cxnLst/>
          <a:rect l="0" t="0" r="0" b="0"/>
          <a:pathLst>
            <a:path>
              <a:moveTo>
                <a:pt x="2080400" y="4037244"/>
              </a:moveTo>
              <a:arcTo wR="2019087" hR="2019087" stAng="5295590" swAng="1221367"/>
            </a:path>
          </a:pathLst>
        </a:custGeom>
        <a:noFill/>
        <a:ln w="9525" cap="flat" cmpd="sng" algn="ctr">
          <a:solidFill>
            <a:schemeClr val="accent5">
              <a:hueOff val="-925702"/>
              <a:satOff val="-5524"/>
              <a:lumOff val="-14000"/>
              <a:alphaOff val="0"/>
            </a:schemeClr>
          </a:solidFill>
          <a:prstDash val="solid"/>
        </a:ln>
        <a:effectLst/>
      </dsp:spPr>
      <dsp:style>
        <a:lnRef idx="1">
          <a:scrgbClr r="0" g="0" b="0"/>
        </a:lnRef>
        <a:fillRef idx="0">
          <a:scrgbClr r="0" g="0" b="0"/>
        </a:fillRef>
        <a:effectRef idx="0">
          <a:scrgbClr r="0" g="0" b="0"/>
        </a:effectRef>
        <a:fontRef idx="minor"/>
      </dsp:style>
    </dsp:sp>
    <dsp:sp modelId="{A0ED6CA7-7300-43A0-8856-4940DA352B67}">
      <dsp:nvSpPr>
        <dsp:cNvPr id="0" name=""/>
        <dsp:cNvSpPr/>
      </dsp:nvSpPr>
      <dsp:spPr>
        <a:xfrm>
          <a:off x="424638" y="2923880"/>
          <a:ext cx="1841843" cy="1277226"/>
        </a:xfrm>
        <a:prstGeom prst="roundRect">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bg1"/>
              </a:solidFill>
            </a:rPr>
            <a:t>Persönlichkeit</a:t>
          </a:r>
          <a:endParaRPr lang="de-DE" sz="1600" b="1" kern="1200" noProof="0" dirty="0">
            <a:solidFill>
              <a:schemeClr val="bg1"/>
            </a:solidFill>
          </a:endParaRPr>
        </a:p>
      </dsp:txBody>
      <dsp:txXfrm>
        <a:off x="424638" y="2923880"/>
        <a:ext cx="1841843" cy="1277226"/>
      </dsp:txXfrm>
    </dsp:sp>
    <dsp:sp modelId="{D8112084-1B97-435C-A0E9-3B5A50146BC0}">
      <dsp:nvSpPr>
        <dsp:cNvPr id="0" name=""/>
        <dsp:cNvSpPr/>
      </dsp:nvSpPr>
      <dsp:spPr>
        <a:xfrm>
          <a:off x="1097615" y="728063"/>
          <a:ext cx="4038175" cy="4038175"/>
        </a:xfrm>
        <a:custGeom>
          <a:avLst/>
          <a:gdLst/>
          <a:ahLst/>
          <a:cxnLst/>
          <a:rect l="0" t="0" r="0" b="0"/>
          <a:pathLst>
            <a:path>
              <a:moveTo>
                <a:pt x="7262" y="2190186"/>
              </a:moveTo>
              <a:arcTo wR="2019087" hR="2019087" stAng="10508334" swAng="946139"/>
            </a:path>
          </a:pathLst>
        </a:custGeom>
        <a:noFill/>
        <a:ln w="9525" cap="flat" cmpd="sng" algn="ctr">
          <a:solidFill>
            <a:schemeClr val="accent5">
              <a:hueOff val="-1234269"/>
              <a:satOff val="-7366"/>
              <a:lumOff val="-18667"/>
              <a:alphaOff val="0"/>
            </a:schemeClr>
          </a:solidFill>
          <a:prstDash val="solid"/>
        </a:ln>
        <a:effectLst/>
      </dsp:spPr>
      <dsp:style>
        <a:lnRef idx="1">
          <a:scrgbClr r="0" g="0" b="0"/>
        </a:lnRef>
        <a:fillRef idx="0">
          <a:scrgbClr r="0" g="0" b="0"/>
        </a:fillRef>
        <a:effectRef idx="0">
          <a:scrgbClr r="0" g="0" b="0"/>
        </a:effectRef>
        <a:fontRef idx="minor"/>
      </dsp:style>
    </dsp:sp>
    <dsp:sp modelId="{F90EF44E-3027-4EE1-B1CC-032788A2D0D1}">
      <dsp:nvSpPr>
        <dsp:cNvPr id="0" name=""/>
        <dsp:cNvSpPr/>
      </dsp:nvSpPr>
      <dsp:spPr>
        <a:xfrm>
          <a:off x="390394" y="1082312"/>
          <a:ext cx="1721713" cy="1277218"/>
        </a:xfrm>
        <a:prstGeom prst="roundRect">
          <a:avLst/>
        </a:prstGeom>
        <a:solidFill>
          <a:schemeClr val="accent5">
            <a:hueOff val="-1542836"/>
            <a:satOff val="-9207"/>
            <a:lumOff val="-2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1" kern="1200" noProof="0" dirty="0" smtClean="0">
              <a:solidFill>
                <a:schemeClr val="tx1"/>
              </a:solidFill>
            </a:rPr>
            <a:t>Lebenswelt, z.B. pflegende Angehörige / Unterstützung</a:t>
          </a:r>
          <a:endParaRPr lang="de-DE" sz="1600" b="1" kern="1200" noProof="0" dirty="0">
            <a:solidFill>
              <a:schemeClr val="tx1"/>
            </a:solidFill>
          </a:endParaRPr>
        </a:p>
      </dsp:txBody>
      <dsp:txXfrm>
        <a:off x="390394" y="1082312"/>
        <a:ext cx="1721713" cy="1277218"/>
      </dsp:txXfrm>
    </dsp:sp>
    <dsp:sp modelId="{A4E7D24F-4767-4536-A119-E7439AFBB2E9}">
      <dsp:nvSpPr>
        <dsp:cNvPr id="0" name=""/>
        <dsp:cNvSpPr/>
      </dsp:nvSpPr>
      <dsp:spPr>
        <a:xfrm>
          <a:off x="312236" y="941269"/>
          <a:ext cx="4038175" cy="4038175"/>
        </a:xfrm>
        <a:custGeom>
          <a:avLst/>
          <a:gdLst/>
          <a:ahLst/>
          <a:cxnLst/>
          <a:rect l="0" t="0" r="0" b="0"/>
          <a:pathLst>
            <a:path>
              <a:moveTo>
                <a:pt x="1286210" y="137703"/>
              </a:moveTo>
              <a:arcTo wR="2019087" hR="2019087" stAng="14923021" swAng="1539726"/>
            </a:path>
          </a:pathLst>
        </a:custGeom>
        <a:noFill/>
        <a:ln w="9525" cap="flat" cmpd="sng" algn="ctr">
          <a:solidFill>
            <a:schemeClr val="accent5">
              <a:hueOff val="-1542836"/>
              <a:satOff val="-9207"/>
              <a:lumOff val="-2333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2DF22-08A8-4465-963F-4DD768F22B61}">
      <dsp:nvSpPr>
        <dsp:cNvPr id="0" name=""/>
        <dsp:cNvSpPr/>
      </dsp:nvSpPr>
      <dsp:spPr>
        <a:xfrm>
          <a:off x="2344149" y="43738"/>
          <a:ext cx="1347680" cy="9400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b="1" kern="1200" noProof="0" dirty="0" smtClean="0">
              <a:solidFill>
                <a:schemeClr val="tx1"/>
              </a:solidFill>
            </a:rPr>
            <a:t>Geistige </a:t>
          </a:r>
          <a:r>
            <a:rPr lang="de-DE" sz="1200" b="1" kern="1200" noProof="0" dirty="0" err="1" smtClean="0">
              <a:solidFill>
                <a:schemeClr val="tx1"/>
              </a:solidFill>
            </a:rPr>
            <a:t>Beein-trächtigung</a:t>
          </a:r>
          <a:endParaRPr lang="de-DE" sz="1200" b="1" kern="1200" noProof="0" dirty="0">
            <a:solidFill>
              <a:schemeClr val="tx1"/>
            </a:solidFill>
          </a:endParaRPr>
        </a:p>
      </dsp:txBody>
      <dsp:txXfrm>
        <a:off x="2344149" y="43738"/>
        <a:ext cx="1347680" cy="940081"/>
      </dsp:txXfrm>
    </dsp:sp>
    <dsp:sp modelId="{51D50AE5-16CA-45B0-B28F-8555D912B197}">
      <dsp:nvSpPr>
        <dsp:cNvPr id="0" name=""/>
        <dsp:cNvSpPr/>
      </dsp:nvSpPr>
      <dsp:spPr>
        <a:xfrm>
          <a:off x="2466504" y="717868"/>
          <a:ext cx="2919674" cy="2919674"/>
        </a:xfrm>
        <a:custGeom>
          <a:avLst/>
          <a:gdLst/>
          <a:ahLst/>
          <a:cxnLst/>
          <a:rect l="0" t="0" r="0" b="0"/>
          <a:pathLst>
            <a:path>
              <a:moveTo>
                <a:pt x="1231903" y="17904"/>
              </a:moveTo>
              <a:arcTo wR="1459837" hR="1459837" stAng="15661038" swAng="155150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43E1C-E392-4E72-A80E-E749D1953D56}">
      <dsp:nvSpPr>
        <dsp:cNvPr id="0" name=""/>
        <dsp:cNvSpPr/>
      </dsp:nvSpPr>
      <dsp:spPr>
        <a:xfrm>
          <a:off x="3864066" y="782682"/>
          <a:ext cx="1436256" cy="888754"/>
        </a:xfrm>
        <a:prstGeom prst="roundRect">
          <a:avLst/>
        </a:prstGeom>
        <a:solidFill>
          <a:schemeClr val="accent5">
            <a:hueOff val="-308567"/>
            <a:satOff val="-1841"/>
            <a:lumOff val="-4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b="1" kern="1200" noProof="0" dirty="0" smtClean="0">
              <a:solidFill>
                <a:schemeClr val="tx1"/>
              </a:solidFill>
            </a:rPr>
            <a:t>Wohlbefinden</a:t>
          </a:r>
          <a:endParaRPr lang="de-DE" sz="1200" b="1" kern="1200" noProof="0" dirty="0">
            <a:solidFill>
              <a:schemeClr val="tx1"/>
            </a:solidFill>
          </a:endParaRPr>
        </a:p>
      </dsp:txBody>
      <dsp:txXfrm>
        <a:off x="3864066" y="782682"/>
        <a:ext cx="1436256" cy="888754"/>
      </dsp:txXfrm>
    </dsp:sp>
    <dsp:sp modelId="{76C88B95-991B-4DE3-95FA-80B3E8DEFA71}">
      <dsp:nvSpPr>
        <dsp:cNvPr id="0" name=""/>
        <dsp:cNvSpPr/>
      </dsp:nvSpPr>
      <dsp:spPr>
        <a:xfrm>
          <a:off x="1867244" y="791873"/>
          <a:ext cx="2919674" cy="2919674"/>
        </a:xfrm>
        <a:custGeom>
          <a:avLst/>
          <a:gdLst/>
          <a:ahLst/>
          <a:cxnLst/>
          <a:rect l="0" t="0" r="0" b="0"/>
          <a:pathLst>
            <a:path>
              <a:moveTo>
                <a:pt x="2800606" y="882374"/>
              </a:moveTo>
              <a:arcTo wR="1459837" hR="1459837" stAng="20201921" swAng="707997"/>
            </a:path>
          </a:pathLst>
        </a:custGeom>
        <a:noFill/>
        <a:ln w="9525" cap="flat" cmpd="sng" algn="ctr">
          <a:solidFill>
            <a:schemeClr val="accent5">
              <a:hueOff val="-308567"/>
              <a:satOff val="-1841"/>
              <a:lumOff val="-4667"/>
              <a:alphaOff val="0"/>
            </a:schemeClr>
          </a:solidFill>
          <a:prstDash val="solid"/>
        </a:ln>
        <a:effectLst/>
      </dsp:spPr>
      <dsp:style>
        <a:lnRef idx="1">
          <a:scrgbClr r="0" g="0" b="0"/>
        </a:lnRef>
        <a:fillRef idx="0">
          <a:scrgbClr r="0" g="0" b="0"/>
        </a:fillRef>
        <a:effectRef idx="0">
          <a:scrgbClr r="0" g="0" b="0"/>
        </a:effectRef>
        <a:fontRef idx="minor"/>
      </dsp:style>
    </dsp:sp>
    <dsp:sp modelId="{59D8FB43-1A83-406F-8E1B-FF4BA72A4860}">
      <dsp:nvSpPr>
        <dsp:cNvPr id="0" name=""/>
        <dsp:cNvSpPr/>
      </dsp:nvSpPr>
      <dsp:spPr>
        <a:xfrm>
          <a:off x="3939658" y="1963633"/>
          <a:ext cx="1428857" cy="862257"/>
        </a:xfrm>
        <a:prstGeom prst="roundRect">
          <a:avLst/>
        </a:prstGeom>
        <a:solidFill>
          <a:schemeClr val="accent5">
            <a:hueOff val="-617134"/>
            <a:satOff val="-3683"/>
            <a:lumOff val="-9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b="1" kern="1200" noProof="0" dirty="0" smtClean="0">
              <a:solidFill>
                <a:schemeClr val="tx1"/>
              </a:solidFill>
            </a:rPr>
            <a:t>Krankenhaus-</a:t>
          </a:r>
          <a:r>
            <a:rPr lang="de-DE" sz="1200" b="1" kern="1200" noProof="0" dirty="0" err="1" smtClean="0">
              <a:solidFill>
                <a:schemeClr val="tx1"/>
              </a:solidFill>
            </a:rPr>
            <a:t>umgebung</a:t>
          </a:r>
          <a:endParaRPr lang="de-DE" sz="1200" b="1" kern="1200" noProof="0" dirty="0">
            <a:solidFill>
              <a:schemeClr val="tx1"/>
            </a:solidFill>
          </a:endParaRPr>
        </a:p>
      </dsp:txBody>
      <dsp:txXfrm>
        <a:off x="3939658" y="1963633"/>
        <a:ext cx="1428857" cy="862257"/>
      </dsp:txXfrm>
    </dsp:sp>
    <dsp:sp modelId="{78B0C422-8C32-4C84-B5C9-803D9929CC7C}">
      <dsp:nvSpPr>
        <dsp:cNvPr id="0" name=""/>
        <dsp:cNvSpPr/>
      </dsp:nvSpPr>
      <dsp:spPr>
        <a:xfrm>
          <a:off x="2356057" y="36776"/>
          <a:ext cx="2919674" cy="2919674"/>
        </a:xfrm>
        <a:custGeom>
          <a:avLst/>
          <a:gdLst/>
          <a:ahLst/>
          <a:cxnLst/>
          <a:rect l="0" t="0" r="0" b="0"/>
          <a:pathLst>
            <a:path>
              <a:moveTo>
                <a:pt x="2057783" y="2791597"/>
              </a:moveTo>
              <a:arcTo wR="1459837" hR="1459837" stAng="3949226" swAng="1403270"/>
            </a:path>
          </a:pathLst>
        </a:custGeom>
        <a:noFill/>
        <a:ln w="9525" cap="flat" cmpd="sng" algn="ctr">
          <a:solidFill>
            <a:schemeClr val="accent5">
              <a:hueOff val="-617134"/>
              <a:satOff val="-3683"/>
              <a:lumOff val="-9334"/>
              <a:alphaOff val="0"/>
            </a:schemeClr>
          </a:solidFill>
          <a:prstDash val="solid"/>
        </a:ln>
        <a:effectLst/>
      </dsp:spPr>
      <dsp:style>
        <a:lnRef idx="1">
          <a:scrgbClr r="0" g="0" b="0"/>
        </a:lnRef>
        <a:fillRef idx="0">
          <a:scrgbClr r="0" g="0" b="0"/>
        </a:fillRef>
        <a:effectRef idx="0">
          <a:scrgbClr r="0" g="0" b="0"/>
        </a:effectRef>
        <a:fontRef idx="minor"/>
      </dsp:style>
    </dsp:sp>
    <dsp:sp modelId="{8439A791-E894-4275-A27C-4141FEBB2B5D}">
      <dsp:nvSpPr>
        <dsp:cNvPr id="0" name=""/>
        <dsp:cNvSpPr/>
      </dsp:nvSpPr>
      <dsp:spPr>
        <a:xfrm>
          <a:off x="2412330" y="2734242"/>
          <a:ext cx="1417700" cy="975144"/>
        </a:xfrm>
        <a:prstGeom prst="roundRect">
          <a:avLst/>
        </a:prstGeom>
        <a:solidFill>
          <a:schemeClr val="accent5">
            <a:hueOff val="-925702"/>
            <a:satOff val="-5524"/>
            <a:lumOff val="-1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b="1" kern="1200" noProof="0" dirty="0" smtClean="0">
              <a:solidFill>
                <a:schemeClr val="tx1"/>
              </a:solidFill>
            </a:rPr>
            <a:t>Biographie / Lebens-</a:t>
          </a:r>
          <a:r>
            <a:rPr lang="de-DE" sz="1200" b="1" kern="1200" noProof="0" dirty="0" err="1" smtClean="0">
              <a:solidFill>
                <a:schemeClr val="tx1"/>
              </a:solidFill>
            </a:rPr>
            <a:t>geschichte</a:t>
          </a:r>
          <a:r>
            <a:rPr lang="de-DE" sz="1200" b="1" kern="1200" noProof="0" dirty="0" smtClean="0">
              <a:solidFill>
                <a:schemeClr val="tx1"/>
              </a:solidFill>
            </a:rPr>
            <a:t>(n</a:t>
          </a:r>
          <a:r>
            <a:rPr lang="de-DE" sz="1100" b="1" kern="1200" noProof="0" dirty="0" smtClean="0">
              <a:solidFill>
                <a:schemeClr val="tx1"/>
              </a:solidFill>
            </a:rPr>
            <a:t>)</a:t>
          </a:r>
          <a:endParaRPr lang="de-DE" sz="1100" b="1" kern="1200" noProof="0" dirty="0">
            <a:solidFill>
              <a:schemeClr val="tx1"/>
            </a:solidFill>
          </a:endParaRPr>
        </a:p>
      </dsp:txBody>
      <dsp:txXfrm>
        <a:off x="2412330" y="2734242"/>
        <a:ext cx="1417700" cy="975144"/>
      </dsp:txXfrm>
    </dsp:sp>
    <dsp:sp modelId="{BE6C1198-1406-4EDF-9E3C-D597BB876F6F}">
      <dsp:nvSpPr>
        <dsp:cNvPr id="0" name=""/>
        <dsp:cNvSpPr/>
      </dsp:nvSpPr>
      <dsp:spPr>
        <a:xfrm>
          <a:off x="901984" y="196214"/>
          <a:ext cx="2919674" cy="2919674"/>
        </a:xfrm>
        <a:custGeom>
          <a:avLst/>
          <a:gdLst/>
          <a:ahLst/>
          <a:cxnLst/>
          <a:rect l="0" t="0" r="0" b="0"/>
          <a:pathLst>
            <a:path>
              <a:moveTo>
                <a:pt x="1505100" y="2918972"/>
              </a:moveTo>
              <a:arcTo wR="1459837" hR="1459837" stAng="5293394" swAng="1218098"/>
            </a:path>
          </a:pathLst>
        </a:custGeom>
        <a:noFill/>
        <a:ln w="9525" cap="flat" cmpd="sng" algn="ctr">
          <a:solidFill>
            <a:schemeClr val="accent5">
              <a:hueOff val="-925702"/>
              <a:satOff val="-5524"/>
              <a:lumOff val="-14000"/>
              <a:alphaOff val="0"/>
            </a:schemeClr>
          </a:solidFill>
          <a:prstDash val="solid"/>
        </a:ln>
        <a:effectLst/>
      </dsp:spPr>
      <dsp:style>
        <a:lnRef idx="1">
          <a:scrgbClr r="0" g="0" b="0"/>
        </a:lnRef>
        <a:fillRef idx="0">
          <a:scrgbClr r="0" g="0" b="0"/>
        </a:fillRef>
        <a:effectRef idx="0">
          <a:scrgbClr r="0" g="0" b="0"/>
        </a:effectRef>
        <a:fontRef idx="minor"/>
      </dsp:style>
    </dsp:sp>
    <dsp:sp modelId="{A0ED6CA7-7300-43A0-8856-4940DA352B67}">
      <dsp:nvSpPr>
        <dsp:cNvPr id="0" name=""/>
        <dsp:cNvSpPr/>
      </dsp:nvSpPr>
      <dsp:spPr>
        <a:xfrm>
          <a:off x="847529" y="2114159"/>
          <a:ext cx="1333062" cy="924412"/>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b="1" kern="1200" noProof="0" dirty="0" smtClean="0">
              <a:solidFill>
                <a:schemeClr val="tx1"/>
              </a:solidFill>
            </a:rPr>
            <a:t>Persönlichkeit</a:t>
          </a:r>
          <a:endParaRPr lang="de-DE" sz="1200" b="1" kern="1200" noProof="0" dirty="0">
            <a:solidFill>
              <a:schemeClr val="tx1"/>
            </a:solidFill>
          </a:endParaRPr>
        </a:p>
      </dsp:txBody>
      <dsp:txXfrm>
        <a:off x="847529" y="2114159"/>
        <a:ext cx="1333062" cy="924412"/>
      </dsp:txXfrm>
    </dsp:sp>
    <dsp:sp modelId="{D8112084-1B97-435C-A0E9-3B5A50146BC0}">
      <dsp:nvSpPr>
        <dsp:cNvPr id="0" name=""/>
        <dsp:cNvSpPr/>
      </dsp:nvSpPr>
      <dsp:spPr>
        <a:xfrm>
          <a:off x="1334774" y="527508"/>
          <a:ext cx="2919674" cy="2919674"/>
        </a:xfrm>
        <a:custGeom>
          <a:avLst/>
          <a:gdLst/>
          <a:ahLst/>
          <a:cxnLst/>
          <a:rect l="0" t="0" r="0" b="0"/>
          <a:pathLst>
            <a:path>
              <a:moveTo>
                <a:pt x="5170" y="1582589"/>
              </a:moveTo>
              <a:arcTo wR="1459837" hR="1459837" stAng="10510590" swAng="943929"/>
            </a:path>
          </a:pathLst>
        </a:custGeom>
        <a:noFill/>
        <a:ln w="9525" cap="flat" cmpd="sng" algn="ctr">
          <a:solidFill>
            <a:schemeClr val="accent5">
              <a:hueOff val="-1234269"/>
              <a:satOff val="-7366"/>
              <a:lumOff val="-18667"/>
              <a:alphaOff val="0"/>
            </a:schemeClr>
          </a:solidFill>
          <a:prstDash val="solid"/>
        </a:ln>
        <a:effectLst/>
      </dsp:spPr>
      <dsp:style>
        <a:lnRef idx="1">
          <a:scrgbClr r="0" g="0" b="0"/>
        </a:lnRef>
        <a:fillRef idx="0">
          <a:scrgbClr r="0" g="0" b="0"/>
        </a:fillRef>
        <a:effectRef idx="0">
          <a:scrgbClr r="0" g="0" b="0"/>
        </a:effectRef>
        <a:fontRef idx="minor"/>
      </dsp:style>
    </dsp:sp>
    <dsp:sp modelId="{F90EF44E-3027-4EE1-B1CC-032788A2D0D1}">
      <dsp:nvSpPr>
        <dsp:cNvPr id="0" name=""/>
        <dsp:cNvSpPr/>
      </dsp:nvSpPr>
      <dsp:spPr>
        <a:xfrm>
          <a:off x="822815" y="782672"/>
          <a:ext cx="1246116" cy="924406"/>
        </a:xfrm>
        <a:prstGeom prst="roundRect">
          <a:avLst/>
        </a:prstGeom>
        <a:solidFill>
          <a:schemeClr val="accent5">
            <a:hueOff val="-1542836"/>
            <a:satOff val="-9207"/>
            <a:lumOff val="-2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b="1" kern="1200" noProof="0" dirty="0" smtClean="0">
              <a:solidFill>
                <a:schemeClr val="tx1"/>
              </a:solidFill>
            </a:rPr>
            <a:t>Lebenswelt, z.B. pflegende Angehörige / Unterstützung</a:t>
          </a:r>
          <a:endParaRPr lang="de-DE" sz="1200" b="1" kern="1200" noProof="0" dirty="0">
            <a:solidFill>
              <a:schemeClr val="tx1"/>
            </a:solidFill>
          </a:endParaRPr>
        </a:p>
      </dsp:txBody>
      <dsp:txXfrm>
        <a:off x="822815" y="782672"/>
        <a:ext cx="1246116" cy="924406"/>
      </dsp:txXfrm>
    </dsp:sp>
    <dsp:sp modelId="{A4E7D24F-4767-4536-A119-E7439AFBB2E9}">
      <dsp:nvSpPr>
        <dsp:cNvPr id="0" name=""/>
        <dsp:cNvSpPr/>
      </dsp:nvSpPr>
      <dsp:spPr>
        <a:xfrm>
          <a:off x="765264" y="681502"/>
          <a:ext cx="2919674" cy="2919674"/>
        </a:xfrm>
        <a:custGeom>
          <a:avLst/>
          <a:gdLst/>
          <a:ahLst/>
          <a:cxnLst/>
          <a:rect l="0" t="0" r="0" b="0"/>
          <a:pathLst>
            <a:path>
              <a:moveTo>
                <a:pt x="931993" y="98769"/>
              </a:moveTo>
              <a:arcTo wR="1459837" hR="1459837" stAng="14928174" swAng="1536937"/>
            </a:path>
          </a:pathLst>
        </a:custGeom>
        <a:noFill/>
        <a:ln w="9525" cap="flat" cmpd="sng" algn="ctr">
          <a:solidFill>
            <a:schemeClr val="accent5">
              <a:hueOff val="-1542836"/>
              <a:satOff val="-9207"/>
              <a:lumOff val="-2333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3000"/>
              </a:lnSpc>
              <a:buClr>
                <a:srgbClr val="000000"/>
              </a:buClr>
              <a:buSzPct val="100000"/>
              <a:buFont typeface="Arial" charset="0"/>
              <a:buNone/>
              <a:defRPr sz="1200">
                <a:solidFill>
                  <a:srgbClr val="000000"/>
                </a:solidFill>
              </a:defRPr>
            </a:lvl1pPr>
          </a:lstStyle>
          <a:p>
            <a:endParaRPr lang="de-DE"/>
          </a:p>
        </p:txBody>
      </p:sp>
      <p:sp>
        <p:nvSpPr>
          <p:cNvPr id="121859" name="Rectangle 3"/>
          <p:cNvSpPr>
            <a:spLocks noGrp="1" noChangeArrowheads="1"/>
          </p:cNvSpPr>
          <p:nvPr>
            <p:ph type="dt" sz="quarter" idx="1"/>
          </p:nvPr>
        </p:nvSpPr>
        <p:spPr bwMode="auto">
          <a:xfrm>
            <a:off x="3884613"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200">
                <a:solidFill>
                  <a:srgbClr val="000000"/>
                </a:solidFill>
              </a:defRPr>
            </a:lvl1pPr>
          </a:lstStyle>
          <a:p>
            <a:endParaRPr lang="de-DE"/>
          </a:p>
        </p:txBody>
      </p:sp>
      <p:sp>
        <p:nvSpPr>
          <p:cNvPr id="121860" name="Rectangle 4"/>
          <p:cNvSpPr>
            <a:spLocks noGrp="1" noChangeArrowheads="1"/>
          </p:cNvSpPr>
          <p:nvPr>
            <p:ph type="ftr" sz="quarter" idx="2"/>
          </p:nvPr>
        </p:nvSpPr>
        <p:spPr bwMode="auto">
          <a:xfrm>
            <a:off x="0" y="91884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93000"/>
              </a:lnSpc>
              <a:buClr>
                <a:srgbClr val="000000"/>
              </a:buClr>
              <a:buSzPct val="100000"/>
              <a:buFont typeface="Arial" charset="0"/>
              <a:buNone/>
              <a:defRPr sz="1200">
                <a:solidFill>
                  <a:srgbClr val="000000"/>
                </a:solidFill>
              </a:defRPr>
            </a:lvl1pPr>
          </a:lstStyle>
          <a:p>
            <a:endParaRPr lang="de-DE"/>
          </a:p>
        </p:txBody>
      </p:sp>
      <p:sp>
        <p:nvSpPr>
          <p:cNvPr id="121861" name="Rectangle 5"/>
          <p:cNvSpPr>
            <a:spLocks noGrp="1" noChangeArrowheads="1"/>
          </p:cNvSpPr>
          <p:nvPr>
            <p:ph type="sldNum" sz="quarter" idx="3"/>
          </p:nvPr>
        </p:nvSpPr>
        <p:spPr bwMode="auto">
          <a:xfrm>
            <a:off x="3884613" y="91884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93000"/>
              </a:lnSpc>
              <a:buClr>
                <a:srgbClr val="000000"/>
              </a:buClr>
              <a:buSzPct val="100000"/>
              <a:buFont typeface="Arial" charset="0"/>
              <a:buNone/>
              <a:defRPr sz="1200">
                <a:solidFill>
                  <a:srgbClr val="000000"/>
                </a:solidFill>
              </a:defRPr>
            </a:lvl1pPr>
          </a:lstStyle>
          <a:p>
            <a:fld id="{195AE3BF-A2C6-4596-A795-7DF1B63BADCC}" type="slidenum">
              <a:rPr lang="de-DE"/>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674225"/>
          </a:xfrm>
          <a:prstGeom prst="roundRect">
            <a:avLst>
              <a:gd name="adj" fmla="val 23"/>
            </a:avLst>
          </a:prstGeom>
          <a:solidFill>
            <a:srgbClr val="FFFFFF"/>
          </a:solidFill>
          <a:ln w="9525">
            <a:noFill/>
            <a:round/>
            <a:headEnd/>
            <a:tailEnd/>
          </a:ln>
          <a:effectLst/>
        </p:spPr>
        <p:txBody>
          <a:bodyPr wrap="none" anchor="ctr"/>
          <a:lstStyle/>
          <a:p>
            <a:endParaRPr lang="de-DE"/>
          </a:p>
        </p:txBody>
      </p:sp>
      <p:sp>
        <p:nvSpPr>
          <p:cNvPr id="2050" name="Rectangle 2"/>
          <p:cNvSpPr>
            <a:spLocks noGrp="1" noChangeArrowheads="1"/>
          </p:cNvSpPr>
          <p:nvPr>
            <p:ph type="hdr"/>
          </p:nvPr>
        </p:nvSpPr>
        <p:spPr bwMode="auto">
          <a:xfrm>
            <a:off x="0" y="0"/>
            <a:ext cx="2970213" cy="4826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itchFamily="34" charset="0"/>
                <a:cs typeface="Lucida Sans Unicode" pitchFamily="34" charset="0"/>
              </a:defRPr>
            </a:lvl1pPr>
          </a:lstStyle>
          <a:p>
            <a:endParaRPr lang="en-GB"/>
          </a:p>
        </p:txBody>
      </p:sp>
      <p:sp>
        <p:nvSpPr>
          <p:cNvPr id="2051" name="Rectangle 3"/>
          <p:cNvSpPr>
            <a:spLocks noGrp="1" noChangeArrowheads="1"/>
          </p:cNvSpPr>
          <p:nvPr>
            <p:ph type="dt"/>
          </p:nvPr>
        </p:nvSpPr>
        <p:spPr bwMode="auto">
          <a:xfrm>
            <a:off x="3884613" y="0"/>
            <a:ext cx="2970212" cy="4826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itchFamily="34" charset="0"/>
                <a:cs typeface="Lucida Sans Unicode" pitchFamily="34" charset="0"/>
              </a:defRPr>
            </a:lvl1pPr>
          </a:lstStyle>
          <a:p>
            <a:endParaRPr lang="en-GB"/>
          </a:p>
        </p:txBody>
      </p:sp>
      <p:sp>
        <p:nvSpPr>
          <p:cNvPr id="2052" name="Rectangle 4"/>
          <p:cNvSpPr>
            <a:spLocks noGrp="1" noRot="1" noChangeAspect="1" noChangeArrowheads="1"/>
          </p:cNvSpPr>
          <p:nvPr>
            <p:ph type="sldImg"/>
          </p:nvPr>
        </p:nvSpPr>
        <p:spPr bwMode="auto">
          <a:xfrm>
            <a:off x="1011238" y="725488"/>
            <a:ext cx="4833937" cy="3625850"/>
          </a:xfrm>
          <a:prstGeom prst="rect">
            <a:avLst/>
          </a:prstGeom>
          <a:solidFill>
            <a:srgbClr val="FFFFFF"/>
          </a:solidFill>
          <a:ln w="9360">
            <a:solidFill>
              <a:srgbClr val="000000"/>
            </a:solidFill>
            <a:miter lim="800000"/>
            <a:headEnd/>
            <a:tailEnd/>
          </a:ln>
          <a:effectLst/>
        </p:spPr>
      </p:sp>
      <p:sp>
        <p:nvSpPr>
          <p:cNvPr id="2053" name="Rectangle 5"/>
          <p:cNvSpPr>
            <a:spLocks noGrp="1" noChangeArrowheads="1"/>
          </p:cNvSpPr>
          <p:nvPr>
            <p:ph type="body"/>
          </p:nvPr>
        </p:nvSpPr>
        <p:spPr bwMode="auto">
          <a:xfrm>
            <a:off x="685800" y="4595813"/>
            <a:ext cx="5484813" cy="435133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de-DE" smtClean="0"/>
          </a:p>
        </p:txBody>
      </p:sp>
      <p:sp>
        <p:nvSpPr>
          <p:cNvPr id="2054" name="Rectangle 6"/>
          <p:cNvSpPr>
            <a:spLocks noGrp="1" noChangeArrowheads="1"/>
          </p:cNvSpPr>
          <p:nvPr>
            <p:ph type="ftr"/>
          </p:nvPr>
        </p:nvSpPr>
        <p:spPr bwMode="auto">
          <a:xfrm>
            <a:off x="0" y="9188450"/>
            <a:ext cx="2970213" cy="4826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itchFamily="34" charset="0"/>
                <a:cs typeface="Lucida Sans Unicode" pitchFamily="34" charset="0"/>
              </a:defRPr>
            </a:lvl1pPr>
          </a:lstStyle>
          <a:p>
            <a:endParaRPr lang="en-GB"/>
          </a:p>
        </p:txBody>
      </p:sp>
      <p:sp>
        <p:nvSpPr>
          <p:cNvPr id="2055" name="Rectangle 7"/>
          <p:cNvSpPr>
            <a:spLocks noGrp="1" noChangeArrowheads="1"/>
          </p:cNvSpPr>
          <p:nvPr>
            <p:ph type="sldNum"/>
          </p:nvPr>
        </p:nvSpPr>
        <p:spPr bwMode="auto">
          <a:xfrm>
            <a:off x="3884613" y="9188450"/>
            <a:ext cx="2970212" cy="4826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itchFamily="34" charset="0"/>
                <a:cs typeface="Lucida Sans Unicode" pitchFamily="34" charset="0"/>
              </a:defRPr>
            </a:lvl1pPr>
          </a:lstStyle>
          <a:p>
            <a:fld id="{0F235854-620E-48AE-9461-AA0907316247}" type="slidenum">
              <a:rPr lang="en-GB"/>
              <a:pPr/>
              <a:t>‹Nr.›</a:t>
            </a:fld>
            <a:endParaRPr lang="en-GB"/>
          </a:p>
        </p:txBody>
      </p:sp>
    </p:spTree>
  </p:cSld>
  <p:clrMap bg1="lt1" tx1="dk1" bg2="lt2" tx2="dk2" accent1="accent1" accent2="accent2" accent3="accent3" accent4="accent4" accent5="accent5" accent6="accent6" hlink="hlink" folHlink="folHlink"/>
  <p:notesStyle>
    <a:lvl1pPr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6869192C-B469-4CFA-BC7A-1AC072FAD899}" type="slidenum">
              <a:rPr lang="de-DE" smtClean="0"/>
              <a:pPr/>
              <a:t>‹Nr.›</a:t>
            </a:fld>
            <a:endParaRPr lang="de-DE"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de-DE" dirty="0" smtClean="0"/>
              <a:t>1.</a:t>
            </a:r>
            <a:fld id="{3FE33980-1C48-48A5-BB38-4E0086844D0F}" type="slidenum">
              <a:rPr lang="de-DE" smtClean="0"/>
              <a:pPr/>
              <a:t>‹Nr.›</a:t>
            </a:fld>
            <a:endParaRPr lang="de-DE"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88938"/>
            <a:ext cx="2057400" cy="58658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388938"/>
            <a:ext cx="6019800" cy="58658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de-DE" dirty="0" smtClean="0"/>
              <a:t>1.</a:t>
            </a:r>
            <a:fld id="{CE960EFF-0568-49B3-932D-211B61BA5D7E}" type="slidenum">
              <a:rPr lang="de-DE" smtClean="0"/>
              <a:pPr/>
              <a:t>‹Nr.›</a:t>
            </a:fld>
            <a:endParaRPr lang="de-DE" dirty="0"/>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388938"/>
            <a:ext cx="6096000" cy="5334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377950"/>
            <a:ext cx="8229600" cy="4876800"/>
          </a:xfrm>
        </p:spPr>
        <p:txBody>
          <a:bodyPr/>
          <a:lstStyle/>
          <a:p>
            <a:endParaRPr lang="de-DE"/>
          </a:p>
        </p:txBody>
      </p:sp>
      <p:sp>
        <p:nvSpPr>
          <p:cNvPr id="4" name="Foliennummernplatzhalter 3"/>
          <p:cNvSpPr>
            <a:spLocks noGrp="1"/>
          </p:cNvSpPr>
          <p:nvPr>
            <p:ph type="sldNum" sz="quarter" idx="10"/>
          </p:nvPr>
        </p:nvSpPr>
        <p:spPr>
          <a:xfrm>
            <a:off x="3730625" y="6472238"/>
            <a:ext cx="2133600" cy="244475"/>
          </a:xfrm>
        </p:spPr>
        <p:txBody>
          <a:bodyPr/>
          <a:lstStyle>
            <a:lvl1pPr>
              <a:defRPr/>
            </a:lvl1pPr>
          </a:lstStyle>
          <a:p>
            <a:r>
              <a:rPr lang="de-DE" dirty="0" smtClean="0"/>
              <a:t>1.</a:t>
            </a:r>
            <a:fld id="{10065339-7779-4942-B250-C236F2F6B74C}" type="slidenum">
              <a:rPr lang="de-DE" smtClean="0"/>
              <a:pPr/>
              <a:t>‹Nr.›</a:t>
            </a:fld>
            <a:endParaRPr lang="de-DE"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oliennummernplatzhalter 3"/>
          <p:cNvSpPr>
            <a:spLocks noGrp="1"/>
          </p:cNvSpPr>
          <p:nvPr>
            <p:ph type="sldNum" sz="quarter" idx="10"/>
          </p:nvPr>
        </p:nvSpPr>
        <p:spPr/>
        <p:txBody>
          <a:bodyPr/>
          <a:lstStyle>
            <a:lvl1pPr>
              <a:defRPr/>
            </a:lvl1pPr>
          </a:lstStyle>
          <a:p>
            <a:fld id="{042CD8CD-98FB-46AC-9FDA-91DFBE97F921}" type="slidenum">
              <a:rPr lang="de-DE" smtClean="0"/>
              <a:pPr/>
              <a:t>‹Nr.›</a:t>
            </a:fld>
            <a:endParaRPr lang="de-DE"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37795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37795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fld id="{99176CEE-E653-4553-B53D-FD13B96C6B48}" type="slidenum">
              <a:rPr lang="de-DE" smtClean="0"/>
              <a:pPr/>
              <a:t>‹Nr.›</a:t>
            </a:fld>
            <a:endParaRPr lang="de-DE"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fld id="{94B459C6-65E2-468B-991A-D4645DEAC419}" type="slidenum">
              <a:rPr lang="de-DE" smtClean="0"/>
              <a:pPr/>
              <a:t>‹Nr.›</a:t>
            </a:fld>
            <a:endParaRPr lang="de-DE"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fld id="{418AAFEE-DC44-428C-9E73-15969746C68E}" type="slidenum">
              <a:rPr lang="de-DE" smtClean="0"/>
              <a:pPr/>
              <a:t>‹Nr.›</a:t>
            </a:fld>
            <a:endParaRPr lang="de-DE"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7A4C9D83-E5D3-4840-8E2B-8C5359F71E8D}" type="slidenum">
              <a:rPr lang="de-DE" smtClean="0"/>
              <a:pPr/>
              <a:t>‹Nr.›</a:t>
            </a:fld>
            <a:endParaRPr lang="de-DE"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6F1BBA8A-20C8-40DB-A7F6-9AF5E153F650}" type="slidenum">
              <a:rPr lang="de-DE" smtClean="0"/>
              <a:pPr/>
              <a:t>‹Nr.›</a:t>
            </a:fld>
            <a:endParaRPr lang="de-DE"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5336DB06-7A4C-42D2-89C3-591803DEE66C}" type="slidenum">
              <a:rPr lang="de-DE" smtClean="0"/>
              <a:pPr/>
              <a:t>‹Nr.›</a:t>
            </a:fld>
            <a:endParaRPr lang="de-DE"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457200" y="388938"/>
            <a:ext cx="60960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115715" name="Rectangle 3"/>
          <p:cNvSpPr>
            <a:spLocks noGrp="1" noChangeArrowheads="1"/>
          </p:cNvSpPr>
          <p:nvPr>
            <p:ph type="body" idx="1"/>
          </p:nvPr>
        </p:nvSpPr>
        <p:spPr bwMode="auto">
          <a:xfrm>
            <a:off x="457200" y="137795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0"/>
            <a:r>
              <a:rPr lang="de-DE" smtClean="0"/>
              <a:t>Zweite Ebene</a:t>
            </a:r>
          </a:p>
          <a:p>
            <a:pPr lvl="0"/>
            <a:r>
              <a:rPr lang="de-DE" smtClean="0"/>
              <a:t>Dritte Ebene</a:t>
            </a:r>
          </a:p>
          <a:p>
            <a:pPr lvl="0"/>
            <a:r>
              <a:rPr lang="de-DE" smtClean="0"/>
              <a:t>Vierte Ebene</a:t>
            </a:r>
          </a:p>
          <a:p>
            <a:pPr lvl="0"/>
            <a:r>
              <a:rPr lang="de-DE" smtClean="0"/>
              <a:t>Fünfte Ebene</a:t>
            </a:r>
          </a:p>
        </p:txBody>
      </p:sp>
      <p:sp>
        <p:nvSpPr>
          <p:cNvPr id="115718" name="Rectangle 6"/>
          <p:cNvSpPr>
            <a:spLocks noGrp="1" noChangeArrowheads="1"/>
          </p:cNvSpPr>
          <p:nvPr>
            <p:ph type="sldNum" sz="quarter" idx="4"/>
          </p:nvPr>
        </p:nvSpPr>
        <p:spPr bwMode="auto">
          <a:xfrm>
            <a:off x="3502016" y="6446480"/>
            <a:ext cx="2133600" cy="41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000">
                <a:solidFill>
                  <a:srgbClr val="170E83"/>
                </a:solidFill>
                <a:latin typeface="+mn-lt"/>
              </a:defRPr>
            </a:lvl1pPr>
          </a:lstStyle>
          <a:p>
            <a:fld id="{4165643C-076D-490A-B253-3480417F6E4B}" type="slidenum">
              <a:rPr lang="de-DE" smtClean="0"/>
              <a:pPr/>
              <a:t>‹Nr.›</a:t>
            </a:fld>
            <a:endParaRPr lang="de-DE" dirty="0"/>
          </a:p>
        </p:txBody>
      </p:sp>
      <p:sp>
        <p:nvSpPr>
          <p:cNvPr id="115725" name="Rectangle 13"/>
          <p:cNvSpPr>
            <a:spLocks noChangeArrowheads="1"/>
          </p:cNvSpPr>
          <p:nvPr userDrawn="1"/>
        </p:nvSpPr>
        <p:spPr bwMode="auto">
          <a:xfrm>
            <a:off x="7132638" y="6461125"/>
            <a:ext cx="1631950" cy="244475"/>
          </a:xfrm>
          <a:prstGeom prst="rect">
            <a:avLst/>
          </a:prstGeom>
          <a:noFill/>
          <a:ln w="9525">
            <a:noFill/>
            <a:miter lim="800000"/>
            <a:headEnd/>
            <a:tailEnd/>
          </a:ln>
          <a:effectLst/>
        </p:spPr>
        <p:txBody>
          <a:bodyPr wrap="none">
            <a:spAutoFit/>
          </a:bodyPr>
          <a:lstStyle/>
          <a:p>
            <a:pPr defTabSz="914400"/>
            <a:r>
              <a:rPr lang="de-DE" sz="1000" b="1" dirty="0">
                <a:solidFill>
                  <a:schemeClr val="bg1">
                    <a:lumMod val="50000"/>
                  </a:schemeClr>
                </a:solidFill>
                <a:latin typeface="Verdana" pitchFamily="34" charset="0"/>
              </a:rPr>
              <a:t>www.fh-diakonie.de</a:t>
            </a:r>
          </a:p>
        </p:txBody>
      </p:sp>
      <p:pic>
        <p:nvPicPr>
          <p:cNvPr id="115727" name="Picture 15" descr="Logo"/>
          <p:cNvPicPr>
            <a:picLocks noChangeAspect="1" noChangeArrowheads="1"/>
          </p:cNvPicPr>
          <p:nvPr userDrawn="1"/>
        </p:nvPicPr>
        <p:blipFill>
          <a:blip r:embed="rId14" cstate="print"/>
          <a:srcRect/>
          <a:stretch>
            <a:fillRect/>
          </a:stretch>
        </p:blipFill>
        <p:spPr bwMode="auto">
          <a:xfrm>
            <a:off x="6977063" y="188913"/>
            <a:ext cx="1831975" cy="733425"/>
          </a:xfrm>
          <a:prstGeom prst="rect">
            <a:avLst/>
          </a:prstGeom>
          <a:noFill/>
        </p:spPr>
      </p:pic>
      <p:pic>
        <p:nvPicPr>
          <p:cNvPr id="115734" name="Picture 22" descr="Diakonie_Wort_Bild_Marke_RGB"/>
          <p:cNvPicPr>
            <a:picLocks noChangeAspect="1" noChangeArrowheads="1"/>
          </p:cNvPicPr>
          <p:nvPr userDrawn="1"/>
        </p:nvPicPr>
        <p:blipFill>
          <a:blip r:embed="rId15" cstate="print"/>
          <a:srcRect/>
          <a:stretch>
            <a:fillRect/>
          </a:stretch>
        </p:blipFill>
        <p:spPr bwMode="auto">
          <a:xfrm>
            <a:off x="457200" y="6540500"/>
            <a:ext cx="1270000" cy="176213"/>
          </a:xfrm>
          <a:prstGeom prst="rect">
            <a:avLst/>
          </a:prstGeom>
          <a:noFill/>
        </p:spPr>
      </p:pic>
      <p:sp>
        <p:nvSpPr>
          <p:cNvPr id="115735" name="Line 23"/>
          <p:cNvSpPr>
            <a:spLocks noChangeShapeType="1"/>
          </p:cNvSpPr>
          <p:nvPr userDrawn="1"/>
        </p:nvSpPr>
        <p:spPr bwMode="auto">
          <a:xfrm>
            <a:off x="0" y="1000125"/>
            <a:ext cx="9144000" cy="0"/>
          </a:xfrm>
          <a:prstGeom prst="line">
            <a:avLst/>
          </a:prstGeom>
          <a:noFill/>
          <a:ln w="19050">
            <a:solidFill>
              <a:srgbClr val="C8D2DC"/>
            </a:solidFill>
            <a:round/>
            <a:headEnd/>
            <a:tailEnd/>
          </a:ln>
          <a:effectLst/>
        </p:spPr>
        <p:txBody>
          <a:bodyPr/>
          <a:lstStyle/>
          <a:p>
            <a:endParaRPr lang="de-DE"/>
          </a:p>
        </p:txBody>
      </p:sp>
      <p:sp>
        <p:nvSpPr>
          <p:cNvPr id="115736" name="Line 24"/>
          <p:cNvSpPr>
            <a:spLocks noChangeShapeType="1"/>
          </p:cNvSpPr>
          <p:nvPr userDrawn="1"/>
        </p:nvSpPr>
        <p:spPr bwMode="auto">
          <a:xfrm>
            <a:off x="0" y="6415088"/>
            <a:ext cx="9144000" cy="0"/>
          </a:xfrm>
          <a:prstGeom prst="line">
            <a:avLst/>
          </a:prstGeom>
          <a:noFill/>
          <a:ln w="19050">
            <a:solidFill>
              <a:srgbClr val="C8D2DC"/>
            </a:solidFill>
            <a:round/>
            <a:headEnd/>
            <a:tailEnd/>
          </a:ln>
          <a:effec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fade thruBlk="1"/>
  </p:transition>
  <p:timing>
    <p:tnLst>
      <p:par>
        <p:cTn id="1" dur="indefinite" restart="never" nodeType="tmRoot"/>
      </p:par>
    </p:tnLst>
  </p:timing>
  <p:hf hdr="0" ftr="0" dt="0"/>
  <p:txStyles>
    <p:titleStyle>
      <a:lvl1pPr algn="l" rtl="0" fontAlgn="base">
        <a:spcBef>
          <a:spcPct val="0"/>
        </a:spcBef>
        <a:spcAft>
          <a:spcPct val="0"/>
        </a:spcAft>
        <a:defRPr sz="3600" b="1">
          <a:solidFill>
            <a:srgbClr val="000099"/>
          </a:solidFill>
          <a:latin typeface="+mj-lt"/>
          <a:ea typeface="+mj-ea"/>
          <a:cs typeface="+mj-cs"/>
        </a:defRPr>
      </a:lvl1pPr>
      <a:lvl2pPr algn="l" rtl="0" fontAlgn="base">
        <a:spcBef>
          <a:spcPct val="0"/>
        </a:spcBef>
        <a:spcAft>
          <a:spcPct val="0"/>
        </a:spcAft>
        <a:defRPr sz="3600" b="1">
          <a:solidFill>
            <a:srgbClr val="000099"/>
          </a:solidFill>
          <a:latin typeface="Frutiger 45 Light" pitchFamily="34" charset="0"/>
        </a:defRPr>
      </a:lvl2pPr>
      <a:lvl3pPr algn="l" rtl="0" fontAlgn="base">
        <a:spcBef>
          <a:spcPct val="0"/>
        </a:spcBef>
        <a:spcAft>
          <a:spcPct val="0"/>
        </a:spcAft>
        <a:defRPr sz="3600" b="1">
          <a:solidFill>
            <a:srgbClr val="000099"/>
          </a:solidFill>
          <a:latin typeface="Frutiger 45 Light" pitchFamily="34" charset="0"/>
        </a:defRPr>
      </a:lvl3pPr>
      <a:lvl4pPr algn="l" rtl="0" fontAlgn="base">
        <a:spcBef>
          <a:spcPct val="0"/>
        </a:spcBef>
        <a:spcAft>
          <a:spcPct val="0"/>
        </a:spcAft>
        <a:defRPr sz="3600" b="1">
          <a:solidFill>
            <a:srgbClr val="000099"/>
          </a:solidFill>
          <a:latin typeface="Frutiger 45 Light" pitchFamily="34" charset="0"/>
        </a:defRPr>
      </a:lvl4pPr>
      <a:lvl5pPr algn="l" rtl="0" fontAlgn="base">
        <a:spcBef>
          <a:spcPct val="0"/>
        </a:spcBef>
        <a:spcAft>
          <a:spcPct val="0"/>
        </a:spcAft>
        <a:defRPr sz="3600" b="1">
          <a:solidFill>
            <a:srgbClr val="000099"/>
          </a:solidFill>
          <a:latin typeface="Frutiger 45 Light" pitchFamily="34" charset="0"/>
        </a:defRPr>
      </a:lvl5pPr>
      <a:lvl6pPr marL="457200" algn="l" rtl="0" fontAlgn="base">
        <a:spcBef>
          <a:spcPct val="0"/>
        </a:spcBef>
        <a:spcAft>
          <a:spcPct val="0"/>
        </a:spcAft>
        <a:defRPr sz="3600" b="1">
          <a:solidFill>
            <a:srgbClr val="000099"/>
          </a:solidFill>
          <a:latin typeface="Frutiger 45 Light" pitchFamily="34" charset="0"/>
        </a:defRPr>
      </a:lvl6pPr>
      <a:lvl7pPr marL="914400" algn="l" rtl="0" fontAlgn="base">
        <a:spcBef>
          <a:spcPct val="0"/>
        </a:spcBef>
        <a:spcAft>
          <a:spcPct val="0"/>
        </a:spcAft>
        <a:defRPr sz="3600" b="1">
          <a:solidFill>
            <a:srgbClr val="000099"/>
          </a:solidFill>
          <a:latin typeface="Frutiger 45 Light" pitchFamily="34" charset="0"/>
        </a:defRPr>
      </a:lvl7pPr>
      <a:lvl8pPr marL="1371600" algn="l" rtl="0" fontAlgn="base">
        <a:spcBef>
          <a:spcPct val="0"/>
        </a:spcBef>
        <a:spcAft>
          <a:spcPct val="0"/>
        </a:spcAft>
        <a:defRPr sz="3600" b="1">
          <a:solidFill>
            <a:srgbClr val="000099"/>
          </a:solidFill>
          <a:latin typeface="Frutiger 45 Light" pitchFamily="34" charset="0"/>
        </a:defRPr>
      </a:lvl8pPr>
      <a:lvl9pPr marL="1828800" algn="l" rtl="0" fontAlgn="base">
        <a:spcBef>
          <a:spcPct val="0"/>
        </a:spcBef>
        <a:spcAft>
          <a:spcPct val="0"/>
        </a:spcAft>
        <a:defRPr sz="3600" b="1">
          <a:solidFill>
            <a:srgbClr val="000099"/>
          </a:solidFill>
          <a:latin typeface="Frutiger 45 Light" pitchFamily="34" charset="0"/>
        </a:defRPr>
      </a:lvl9pPr>
    </p:titleStyle>
    <p:bodyStyle>
      <a:lvl1pPr marL="342900" indent="-342900" algn="l" rtl="0" fontAlgn="base">
        <a:spcBef>
          <a:spcPct val="20000"/>
        </a:spcBef>
        <a:spcAft>
          <a:spcPct val="0"/>
        </a:spcAft>
        <a:buClr>
          <a:srgbClr val="090175"/>
        </a:buClr>
        <a:buFont typeface="Wingdings" pitchFamily="2" charset="2"/>
        <a:buChar char="§"/>
        <a:defRPr sz="2200">
          <a:solidFill>
            <a:schemeClr val="tx1"/>
          </a:solidFill>
          <a:latin typeface="+mn-lt"/>
          <a:ea typeface="+mn-ea"/>
          <a:cs typeface="+mn-cs"/>
        </a:defRPr>
      </a:lvl1pPr>
      <a:lvl2pPr marL="742950" indent="-285750" algn="l" rtl="0" fontAlgn="base">
        <a:spcBef>
          <a:spcPct val="20000"/>
        </a:spcBef>
        <a:spcAft>
          <a:spcPct val="0"/>
        </a:spcAft>
        <a:buClr>
          <a:srgbClr val="090175"/>
        </a:buClr>
        <a:buFont typeface="Wingdings" pitchFamily="2" charset="2"/>
        <a:buChar char="§"/>
        <a:defRPr sz="2200">
          <a:solidFill>
            <a:schemeClr val="tx1"/>
          </a:solidFill>
          <a:latin typeface="Arial" charset="0"/>
        </a:defRPr>
      </a:lvl2pPr>
      <a:lvl3pPr marL="1143000" indent="-228600" algn="l" rtl="0" fontAlgn="base">
        <a:spcBef>
          <a:spcPct val="20000"/>
        </a:spcBef>
        <a:spcAft>
          <a:spcPct val="0"/>
        </a:spcAft>
        <a:buClr>
          <a:srgbClr val="090175"/>
        </a:buClr>
        <a:buFont typeface="Wingdings" pitchFamily="2" charset="2"/>
        <a:buChar char="§"/>
        <a:defRPr sz="2200">
          <a:solidFill>
            <a:schemeClr val="tx1"/>
          </a:solidFill>
          <a:latin typeface="Arial" charset="0"/>
        </a:defRPr>
      </a:lvl3pPr>
      <a:lvl4pPr marL="1600200" indent="-228600" algn="l" rtl="0" fontAlgn="base">
        <a:spcBef>
          <a:spcPct val="20000"/>
        </a:spcBef>
        <a:spcAft>
          <a:spcPct val="0"/>
        </a:spcAft>
        <a:buClr>
          <a:srgbClr val="090175"/>
        </a:buClr>
        <a:buFont typeface="Wingdings" pitchFamily="2" charset="2"/>
        <a:buChar char="§"/>
        <a:defRPr sz="2200">
          <a:solidFill>
            <a:schemeClr val="tx1"/>
          </a:solidFill>
          <a:latin typeface="Arial" charset="0"/>
        </a:defRPr>
      </a:lvl4pPr>
      <a:lvl5pPr marL="2057400" indent="-228600" algn="l" rtl="0" fontAlgn="base">
        <a:spcBef>
          <a:spcPct val="20000"/>
        </a:spcBef>
        <a:spcAft>
          <a:spcPct val="0"/>
        </a:spcAft>
        <a:buClr>
          <a:srgbClr val="090175"/>
        </a:buClr>
        <a:buFont typeface="Wingdings" pitchFamily="2" charset="2"/>
        <a:buChar char="§"/>
        <a:defRPr sz="2200">
          <a:solidFill>
            <a:schemeClr val="tx1"/>
          </a:solidFill>
          <a:latin typeface="Arial" charset="0"/>
        </a:defRPr>
      </a:lvl5pPr>
      <a:lvl6pPr marL="2514600" indent="-228600" algn="l" rtl="0" fontAlgn="base">
        <a:spcBef>
          <a:spcPct val="20000"/>
        </a:spcBef>
        <a:spcAft>
          <a:spcPct val="0"/>
        </a:spcAft>
        <a:buClr>
          <a:srgbClr val="090175"/>
        </a:buClr>
        <a:buFont typeface="Wingdings" pitchFamily="2" charset="2"/>
        <a:buChar char="§"/>
        <a:defRPr sz="2200">
          <a:solidFill>
            <a:schemeClr val="tx1"/>
          </a:solidFill>
          <a:latin typeface="Arial" charset="0"/>
        </a:defRPr>
      </a:lvl6pPr>
      <a:lvl7pPr marL="2971800" indent="-228600" algn="l" rtl="0" fontAlgn="base">
        <a:spcBef>
          <a:spcPct val="20000"/>
        </a:spcBef>
        <a:spcAft>
          <a:spcPct val="0"/>
        </a:spcAft>
        <a:buClr>
          <a:srgbClr val="090175"/>
        </a:buClr>
        <a:buFont typeface="Wingdings" pitchFamily="2" charset="2"/>
        <a:buChar char="§"/>
        <a:defRPr sz="2200">
          <a:solidFill>
            <a:schemeClr val="tx1"/>
          </a:solidFill>
          <a:latin typeface="Arial" charset="0"/>
        </a:defRPr>
      </a:lvl7pPr>
      <a:lvl8pPr marL="3429000" indent="-228600" algn="l" rtl="0" fontAlgn="base">
        <a:spcBef>
          <a:spcPct val="20000"/>
        </a:spcBef>
        <a:spcAft>
          <a:spcPct val="0"/>
        </a:spcAft>
        <a:buClr>
          <a:srgbClr val="090175"/>
        </a:buClr>
        <a:buFont typeface="Wingdings" pitchFamily="2" charset="2"/>
        <a:buChar char="§"/>
        <a:defRPr sz="2200">
          <a:solidFill>
            <a:schemeClr val="tx1"/>
          </a:solidFill>
          <a:latin typeface="Arial" charset="0"/>
        </a:defRPr>
      </a:lvl8pPr>
      <a:lvl9pPr marL="3886200" indent="-228600" algn="l" rtl="0" fontAlgn="base">
        <a:spcBef>
          <a:spcPct val="20000"/>
        </a:spcBef>
        <a:spcAft>
          <a:spcPct val="0"/>
        </a:spcAft>
        <a:buClr>
          <a:srgbClr val="090175"/>
        </a:buClr>
        <a:buFont typeface="Wingdings" pitchFamily="2" charset="2"/>
        <a:buChar char="§"/>
        <a:defRPr sz="22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ernvonmir.fh-diakonie.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ickhoff\Documents\Kopien von Fileserver-Ordnern SaNa G\ÖA_SBAH\Fotos\Fotos Einrichtungen\PZ Dissen\Dissen 2013\SNA Dissen 2013 023.jpg"/>
          <p:cNvPicPr>
            <a:picLocks noChangeAspect="1" noChangeArrowheads="1"/>
          </p:cNvPicPr>
          <p:nvPr/>
        </p:nvPicPr>
        <p:blipFill>
          <a:blip r:embed="rId2" cstate="print">
            <a:lum contrast="10000"/>
          </a:blip>
          <a:srcRect t="13477" r="-161" b="18395"/>
          <a:stretch>
            <a:fillRect/>
          </a:stretch>
        </p:blipFill>
        <p:spPr bwMode="auto">
          <a:xfrm>
            <a:off x="-5798" y="2022765"/>
            <a:ext cx="9149798" cy="4149435"/>
          </a:xfrm>
          <a:prstGeom prst="rect">
            <a:avLst/>
          </a:prstGeom>
          <a:noFill/>
        </p:spPr>
      </p:pic>
      <p:sp>
        <p:nvSpPr>
          <p:cNvPr id="3" name="Foliennummernplatzhalter 3"/>
          <p:cNvSpPr>
            <a:spLocks noGrp="1"/>
          </p:cNvSpPr>
          <p:nvPr>
            <p:ph type="sldNum" sz="quarter" idx="10"/>
          </p:nvPr>
        </p:nvSpPr>
        <p:spPr/>
        <p:txBody>
          <a:bodyPr/>
          <a:lstStyle/>
          <a:p>
            <a:fld id="{B6B20089-3F72-404C-9CA1-5DEC12ED78C0}" type="slidenum">
              <a:rPr lang="de-DE"/>
              <a:pPr/>
              <a:t>1</a:t>
            </a:fld>
            <a:endParaRPr lang="de-DE" dirty="0"/>
          </a:p>
        </p:txBody>
      </p:sp>
      <p:sp>
        <p:nvSpPr>
          <p:cNvPr id="8" name="Rectangle 3"/>
          <p:cNvSpPr txBox="1">
            <a:spLocks noChangeArrowheads="1"/>
          </p:cNvSpPr>
          <p:nvPr/>
        </p:nvSpPr>
        <p:spPr bwMode="auto">
          <a:xfrm>
            <a:off x="8950" y="360218"/>
            <a:ext cx="8229600" cy="11712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90000"/>
              </a:lnSpc>
              <a:spcBef>
                <a:spcPct val="20000"/>
              </a:spcBef>
              <a:spcAft>
                <a:spcPct val="0"/>
              </a:spcAft>
              <a:buClr>
                <a:srgbClr val="090175"/>
              </a:buClr>
              <a:buSzTx/>
              <a:buFont typeface="Wingdings" pitchFamily="2" charset="2"/>
              <a:buNone/>
              <a:tabLst/>
              <a:defRPr/>
            </a:pPr>
            <a:r>
              <a:rPr kumimoji="0" lang="de-DE" sz="4000" b="1" i="0" u="none" strike="noStrike" kern="0" cap="none" spc="0" normalizeH="0" baseline="0" noProof="0" dirty="0" smtClean="0">
                <a:ln>
                  <a:noFill/>
                </a:ln>
                <a:solidFill>
                  <a:srgbClr val="170E83"/>
                </a:solidFill>
                <a:effectLst/>
                <a:uLnTx/>
                <a:uFillTx/>
                <a:latin typeface="+mn-lt"/>
                <a:ea typeface="+mn-ea"/>
                <a:cs typeface="+mn-cs"/>
              </a:rPr>
              <a:t>„LERN VON MIR“</a:t>
            </a:r>
          </a:p>
          <a:p>
            <a:pPr marL="0" marR="0" lvl="0" indent="0" defTabSz="914400" rtl="0" eaLnBrk="1" fontAlgn="base" latinLnBrk="0" hangingPunct="1">
              <a:lnSpc>
                <a:spcPts val="2600"/>
              </a:lnSpc>
              <a:spcBef>
                <a:spcPts val="1200"/>
              </a:spcBef>
              <a:spcAft>
                <a:spcPct val="0"/>
              </a:spcAft>
              <a:buClr>
                <a:srgbClr val="090175"/>
              </a:buClr>
              <a:buSzTx/>
              <a:buFont typeface="Wingdings" pitchFamily="2" charset="2"/>
              <a:buNone/>
              <a:tabLst/>
              <a:defRPr/>
            </a:pPr>
            <a:r>
              <a:rPr kumimoji="0" lang="de-DE" sz="2400" b="1" i="0" u="none" strike="noStrike" kern="0" cap="none" spc="0" normalizeH="0" baseline="0" noProof="0" dirty="0" smtClean="0">
                <a:ln>
                  <a:noFill/>
                </a:ln>
                <a:solidFill>
                  <a:srgbClr val="00B0F0"/>
                </a:solidFill>
                <a:effectLst/>
                <a:uLnTx/>
                <a:uFillTx/>
                <a:latin typeface="+mn-lt"/>
                <a:ea typeface="+mn-ea"/>
                <a:cs typeface="+mn-cs"/>
              </a:rPr>
              <a:t>    Unterstützung von Menschen mit</a:t>
            </a:r>
            <a:br>
              <a:rPr kumimoji="0" lang="de-DE" sz="2400" b="1" i="0" u="none" strike="noStrike" kern="0" cap="none" spc="0" normalizeH="0" baseline="0" noProof="0" dirty="0" smtClean="0">
                <a:ln>
                  <a:noFill/>
                </a:ln>
                <a:solidFill>
                  <a:srgbClr val="00B0F0"/>
                </a:solidFill>
                <a:effectLst/>
                <a:uLnTx/>
                <a:uFillTx/>
                <a:latin typeface="+mn-lt"/>
                <a:ea typeface="+mn-ea"/>
                <a:cs typeface="+mn-cs"/>
              </a:rPr>
            </a:br>
            <a:r>
              <a:rPr kumimoji="0" lang="de-DE" sz="2400" b="1" i="0" u="none" strike="noStrike" kern="0" cap="none" spc="0" normalizeH="0" baseline="0" noProof="0" dirty="0" smtClean="0">
                <a:ln>
                  <a:noFill/>
                </a:ln>
                <a:solidFill>
                  <a:srgbClr val="00B0F0"/>
                </a:solidFill>
                <a:effectLst/>
                <a:uLnTx/>
                <a:uFillTx/>
                <a:latin typeface="+mn-lt"/>
                <a:ea typeface="+mn-ea"/>
                <a:cs typeface="+mn-cs"/>
              </a:rPr>
              <a:t>    Demenz in Allgemeinkrankenhäusern</a:t>
            </a:r>
            <a:endParaRPr kumimoji="0" lang="de-DE" sz="2400" b="1" i="0" u="none" strike="noStrike" kern="0" cap="none" spc="0" normalizeH="0" baseline="0" noProof="0" dirty="0" smtClean="0">
              <a:ln>
                <a:noFill/>
              </a:ln>
              <a:solidFill>
                <a:srgbClr val="00B0F0"/>
              </a:solidFill>
              <a:effectLst/>
              <a:uLnTx/>
              <a:uFillTx/>
              <a:latin typeface="Frutiger 45 Light" pitchFamily="34" charset="0"/>
              <a:ea typeface="+mn-ea"/>
              <a:cs typeface="+mn-cs"/>
            </a:endParaRPr>
          </a:p>
        </p:txBody>
      </p:sp>
      <p:pic>
        <p:nvPicPr>
          <p:cNvPr id="10" name="Picture 23" descr="GMHIEC logo jpeg.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671704" y="6179127"/>
            <a:ext cx="1368425" cy="682625"/>
          </a:xfrm>
          <a:prstGeom prst="rect">
            <a:avLst/>
          </a:prstGeom>
          <a:noFill/>
          <a:ln w="9525">
            <a:noFill/>
            <a:miter lim="800000"/>
            <a:headEnd/>
            <a:tailEnd/>
          </a:ln>
        </p:spPr>
      </p:pic>
      <p:sp>
        <p:nvSpPr>
          <p:cNvPr id="11" name="Rectangle 14"/>
          <p:cNvSpPr>
            <a:spLocks noChangeArrowheads="1"/>
          </p:cNvSpPr>
          <p:nvPr/>
        </p:nvSpPr>
        <p:spPr bwMode="auto">
          <a:xfrm>
            <a:off x="457199" y="5638800"/>
            <a:ext cx="7315201" cy="533400"/>
          </a:xfrm>
          <a:prstGeom prst="rect">
            <a:avLst/>
          </a:prstGeom>
          <a:solidFill>
            <a:srgbClr val="00B0F0"/>
          </a:solid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smtClean="0">
                <a:solidFill>
                  <a:schemeClr val="accent3"/>
                </a:solidFill>
                <a:latin typeface="+mj-lt"/>
              </a:rPr>
              <a:t>Modul 2 – </a:t>
            </a:r>
            <a:r>
              <a:rPr lang="de-DE" sz="2800" b="1" kern="0" spc="-150" dirty="0" smtClean="0">
                <a:solidFill>
                  <a:schemeClr val="accent3"/>
                </a:solidFill>
                <a:latin typeface="+mj-lt"/>
              </a:rPr>
              <a:t>Den Mensch als Ganzes betrachten</a:t>
            </a:r>
            <a:endParaRPr lang="de-DE" sz="2800" b="1" kern="0" spc="-150" dirty="0">
              <a:solidFill>
                <a:schemeClr val="accent3"/>
              </a:solidFill>
              <a:latin typeface="+mj-l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Mögliche Konsequenzen geistiger Beeinträchtigung</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10</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6" name="Rounded Rectangle 2"/>
          <p:cNvSpPr/>
          <p:nvPr/>
        </p:nvSpPr>
        <p:spPr>
          <a:xfrm>
            <a:off x="442450" y="2478109"/>
            <a:ext cx="3511022" cy="1828419"/>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solidFill>
                  <a:schemeClr val="tx1"/>
                </a:solidFill>
              </a:rPr>
              <a:t>Wiedererkennungs-Probleme bei: Gegenständen, Personen, Geräuschen, Gerüchen usw.</a:t>
            </a:r>
          </a:p>
          <a:p>
            <a:pPr algn="ctr" fontAlgn="auto">
              <a:spcBef>
                <a:spcPts val="0"/>
              </a:spcBef>
              <a:spcAft>
                <a:spcPts val="0"/>
              </a:spcAft>
              <a:defRPr/>
            </a:pPr>
            <a:r>
              <a:rPr lang="de-DE" dirty="0" smtClean="0">
                <a:solidFill>
                  <a:schemeClr val="tx1"/>
                </a:solidFill>
              </a:rPr>
              <a:t>(manchmal als </a:t>
            </a:r>
            <a:r>
              <a:rPr lang="de-DE" dirty="0" err="1" smtClean="0">
                <a:solidFill>
                  <a:schemeClr val="tx1"/>
                </a:solidFill>
              </a:rPr>
              <a:t>Agnosia</a:t>
            </a:r>
            <a:r>
              <a:rPr lang="de-DE" dirty="0" smtClean="0">
                <a:solidFill>
                  <a:schemeClr val="tx1"/>
                </a:solidFill>
              </a:rPr>
              <a:t> bezeichnet)</a:t>
            </a:r>
          </a:p>
        </p:txBody>
      </p:sp>
      <p:sp>
        <p:nvSpPr>
          <p:cNvPr id="9" name="Rounded Rectangle 3"/>
          <p:cNvSpPr/>
          <p:nvPr/>
        </p:nvSpPr>
        <p:spPr>
          <a:xfrm>
            <a:off x="4182378" y="2478109"/>
            <a:ext cx="4504072" cy="3546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de-DE" dirty="0" smtClean="0">
                <a:solidFill>
                  <a:srgbClr val="FFFFFF"/>
                </a:solidFill>
              </a:rPr>
              <a:t>Herrn Ahmed wurde eine Tube Zahnpasta mitgebracht und nun ist  er bemüht, den Inhalt in seinen Haaren zu verteilen.</a:t>
            </a:r>
          </a:p>
          <a:p>
            <a:pPr marL="342900" indent="-342900">
              <a:buFontTx/>
              <a:buAutoNum type="arabicPeriod"/>
              <a:defRPr/>
            </a:pPr>
            <a:endParaRPr lang="de-DE" dirty="0" smtClean="0">
              <a:solidFill>
                <a:srgbClr val="FFFFFF"/>
              </a:solidFill>
            </a:endParaRPr>
          </a:p>
          <a:p>
            <a:pPr marL="342900" indent="-342900">
              <a:buFontTx/>
              <a:buAutoNum type="arabicPeriod"/>
              <a:defRPr/>
            </a:pPr>
            <a:r>
              <a:rPr lang="de-DE" dirty="0" smtClean="0">
                <a:solidFill>
                  <a:srgbClr val="FFFFFF"/>
                </a:solidFill>
              </a:rPr>
              <a:t> ………………………………………………………………………………………………………………………………………………………………………………</a:t>
            </a:r>
          </a:p>
          <a:p>
            <a:pPr marL="342900" indent="-342900">
              <a:buFontTx/>
              <a:buAutoNum type="arabicPeriod"/>
              <a:defRPr/>
            </a:pPr>
            <a:endParaRPr lang="de-DE" dirty="0">
              <a:solidFill>
                <a:srgbClr val="FFFF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Mögliche Konsequenzen geistiger Beeinträchtigung</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11</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6" name="Rounded Rectangle 2"/>
          <p:cNvSpPr/>
          <p:nvPr/>
        </p:nvSpPr>
        <p:spPr>
          <a:xfrm>
            <a:off x="442450" y="2478109"/>
            <a:ext cx="3511022" cy="1828419"/>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solidFill>
                  <a:schemeClr val="tx1"/>
                </a:solidFill>
              </a:rPr>
              <a:t>Veränderungen im Sozialverhalten</a:t>
            </a:r>
          </a:p>
        </p:txBody>
      </p:sp>
      <p:sp>
        <p:nvSpPr>
          <p:cNvPr id="9" name="Rounded Rectangle 3"/>
          <p:cNvSpPr/>
          <p:nvPr/>
        </p:nvSpPr>
        <p:spPr>
          <a:xfrm>
            <a:off x="4182378" y="2478109"/>
            <a:ext cx="4504072" cy="3546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de-DE" dirty="0" smtClean="0">
                <a:solidFill>
                  <a:srgbClr val="FFFFFF"/>
                </a:solidFill>
              </a:rPr>
              <a:t>Herr Halt war immer ein reservierter und höflicher Mann; nun schreit er und macht anzügliche Bemerkungen zu jeder Frau, die in seine Nähe kommt.</a:t>
            </a:r>
          </a:p>
          <a:p>
            <a:pPr marL="342900" indent="-342900">
              <a:buFontTx/>
              <a:buAutoNum type="arabicPeriod"/>
              <a:defRPr/>
            </a:pPr>
            <a:endParaRPr lang="de-DE" dirty="0" smtClean="0">
              <a:solidFill>
                <a:srgbClr val="FFFFFF"/>
              </a:solidFill>
            </a:endParaRPr>
          </a:p>
          <a:p>
            <a:pPr marL="342900" indent="-342900">
              <a:buFontTx/>
              <a:buAutoNum type="arabicPeriod"/>
              <a:defRPr/>
            </a:pPr>
            <a:r>
              <a:rPr lang="de-DE" dirty="0" smtClean="0">
                <a:solidFill>
                  <a:srgbClr val="FFFFFF"/>
                </a:solidFill>
              </a:rPr>
              <a:t> ………………………………………………………………………………………………………………………………………………………………………………</a:t>
            </a:r>
          </a:p>
          <a:p>
            <a:pPr marL="342900" indent="-342900">
              <a:buFontTx/>
              <a:buAutoNum type="arabicPeriod"/>
              <a:defRPr/>
            </a:pPr>
            <a:endParaRPr lang="de-DE" dirty="0">
              <a:solidFill>
                <a:srgbClr val="FFFF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Mögliche Konsequenzen geistiger Beeinträchtigung</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12</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6" name="Rounded Rectangle 2"/>
          <p:cNvSpPr/>
          <p:nvPr/>
        </p:nvSpPr>
        <p:spPr>
          <a:xfrm>
            <a:off x="442450" y="2478109"/>
            <a:ext cx="3511022" cy="1828419"/>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solidFill>
                  <a:schemeClr val="tx1"/>
                </a:solidFill>
              </a:rPr>
              <a:t>Wiederholende Bewegungen,</a:t>
            </a:r>
            <a:br>
              <a:rPr lang="de-DE" dirty="0" smtClean="0">
                <a:solidFill>
                  <a:schemeClr val="tx1"/>
                </a:solidFill>
              </a:rPr>
            </a:br>
            <a:r>
              <a:rPr lang="de-DE" dirty="0" smtClean="0">
                <a:solidFill>
                  <a:schemeClr val="tx1"/>
                </a:solidFill>
              </a:rPr>
              <a:t>Lautäußerungen oder andere</a:t>
            </a:r>
            <a:br>
              <a:rPr lang="de-DE" dirty="0" smtClean="0">
                <a:solidFill>
                  <a:schemeClr val="tx1"/>
                </a:solidFill>
              </a:rPr>
            </a:br>
            <a:r>
              <a:rPr lang="de-DE" dirty="0" smtClean="0">
                <a:solidFill>
                  <a:schemeClr val="tx1"/>
                </a:solidFill>
              </a:rPr>
              <a:t>Stereotype</a:t>
            </a:r>
          </a:p>
        </p:txBody>
      </p:sp>
      <p:sp>
        <p:nvSpPr>
          <p:cNvPr id="9" name="Rounded Rectangle 3"/>
          <p:cNvSpPr/>
          <p:nvPr/>
        </p:nvSpPr>
        <p:spPr>
          <a:xfrm>
            <a:off x="4182378" y="2478109"/>
            <a:ext cx="4504072" cy="3546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de-DE" dirty="0" smtClean="0">
                <a:solidFill>
                  <a:srgbClr val="FFFFFF"/>
                </a:solidFill>
              </a:rPr>
              <a:t>Frau Braun wiederholt dieselben Worte „meins … meins … meins“ immer und immer wieder, den ganzen Tag lang.</a:t>
            </a:r>
          </a:p>
          <a:p>
            <a:pPr marL="342900" indent="-342900">
              <a:buFontTx/>
              <a:buAutoNum type="arabicPeriod"/>
              <a:defRPr/>
            </a:pPr>
            <a:endParaRPr lang="de-DE" dirty="0" smtClean="0">
              <a:solidFill>
                <a:srgbClr val="FFFFFF"/>
              </a:solidFill>
            </a:endParaRPr>
          </a:p>
          <a:p>
            <a:pPr marL="342900" indent="-342900">
              <a:buFontTx/>
              <a:buAutoNum type="arabicPeriod"/>
              <a:defRPr/>
            </a:pPr>
            <a:r>
              <a:rPr lang="de-DE" dirty="0" smtClean="0">
                <a:solidFill>
                  <a:srgbClr val="FFFFFF"/>
                </a:solidFill>
              </a:rPr>
              <a:t> ………………………………………………………………………………………………………………………………………………………………………………</a:t>
            </a:r>
          </a:p>
          <a:p>
            <a:pPr marL="342900" indent="-342900">
              <a:buFontTx/>
              <a:buAutoNum type="arabicPeriod"/>
              <a:defRPr/>
            </a:pPr>
            <a:endParaRPr lang="de-DE" dirty="0">
              <a:solidFill>
                <a:srgbClr val="FFFF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graphicFrame>
        <p:nvGraphicFramePr>
          <p:cNvPr id="8" name="Content Placeholder 3"/>
          <p:cNvGraphicFramePr>
            <a:graphicFrameLocks noGrp="1"/>
          </p:cNvGraphicFramePr>
          <p:nvPr>
            <p:ph idx="1"/>
            <p:extLst>
              <p:ext uri="{D42A27DB-BD31-4B8C-83A1-F6EECF244321}">
                <p14:modId xmlns="" xmlns:p14="http://schemas.microsoft.com/office/powerpoint/2010/main" val="2120368980"/>
              </p:ext>
            </p:extLst>
          </p:nvPr>
        </p:nvGraphicFramePr>
        <p:xfrm>
          <a:off x="1017636" y="1150375"/>
          <a:ext cx="6813755" cy="48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3"/>
          <p:cNvSpPr>
            <a:spLocks noGrp="1"/>
          </p:cNvSpPr>
          <p:nvPr>
            <p:ph type="sldNum" sz="quarter" idx="4294967295"/>
          </p:nvPr>
        </p:nvSpPr>
        <p:spPr>
          <a:xfrm>
            <a:off x="3500376" y="6446838"/>
            <a:ext cx="2133600" cy="411162"/>
          </a:xfrm>
        </p:spPr>
        <p:txBody>
          <a:bodyPr/>
          <a:lstStyle/>
          <a:p>
            <a:fld id="{479A3A90-E2CC-4F23-ABC5-A6AEF346287E}" type="slidenum">
              <a:rPr lang="de-DE"/>
              <a:pPr/>
              <a:t>13</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pic>
        <p:nvPicPr>
          <p:cNvPr id="14"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sp>
        <p:nvSpPr>
          <p:cNvPr id="11" name="Oval 4"/>
          <p:cNvSpPr/>
          <p:nvPr/>
        </p:nvSpPr>
        <p:spPr>
          <a:xfrm>
            <a:off x="3416452" y="2660155"/>
            <a:ext cx="2087562" cy="20145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000" dirty="0" smtClean="0">
                <a:solidFill>
                  <a:schemeClr val="bg1"/>
                </a:solidFill>
              </a:rPr>
              <a:t>Der mit Demenz lebende Mensch</a:t>
            </a:r>
            <a:endParaRPr lang="de-DE" sz="2000" dirty="0">
              <a:solidFill>
                <a:schemeClr val="bg1"/>
              </a:solidFill>
            </a:endParaRPr>
          </a:p>
        </p:txBody>
      </p:sp>
      <p:sp>
        <p:nvSpPr>
          <p:cNvPr id="9" name="TextBox 14"/>
          <p:cNvSpPr txBox="1"/>
          <p:nvPr/>
        </p:nvSpPr>
        <p:spPr>
          <a:xfrm>
            <a:off x="6525099" y="5800150"/>
            <a:ext cx="2323933" cy="370040"/>
          </a:xfrm>
          <a:prstGeom prst="rect">
            <a:avLst/>
          </a:prstGeom>
          <a:noFill/>
        </p:spPr>
        <p:txBody>
          <a:bodyPr wrap="square">
            <a:spAutoFit/>
          </a:bodyPr>
          <a:lstStyle/>
          <a:p>
            <a:pPr fontAlgn="auto">
              <a:spcBef>
                <a:spcPts val="0"/>
              </a:spcBef>
              <a:spcAft>
                <a:spcPts val="0"/>
              </a:spcAft>
              <a:defRPr/>
            </a:pPr>
            <a:r>
              <a:rPr lang="en-GB" dirty="0" err="1" smtClean="0">
                <a:latin typeface="+mj-lt"/>
              </a:rPr>
              <a:t>Nach</a:t>
            </a:r>
            <a:r>
              <a:rPr lang="en-GB" dirty="0" smtClean="0">
                <a:latin typeface="+mj-lt"/>
              </a:rPr>
              <a:t> </a:t>
            </a:r>
            <a:r>
              <a:rPr lang="en-GB" dirty="0" err="1" smtClean="0">
                <a:latin typeface="+mj-lt"/>
              </a:rPr>
              <a:t>Kitwood</a:t>
            </a:r>
            <a:r>
              <a:rPr lang="en-GB" dirty="0" smtClean="0">
                <a:latin typeface="+mj-lt"/>
              </a:rPr>
              <a:t> </a:t>
            </a:r>
            <a:r>
              <a:rPr lang="en-GB" dirty="0">
                <a:latin typeface="+mj-lt"/>
              </a:rPr>
              <a:t>(1997</a:t>
            </a:r>
            <a:r>
              <a:rPr lang="en-GB" sz="1600" dirty="0">
                <a:solidFill>
                  <a:schemeClr val="tx1">
                    <a:lumMod val="50000"/>
                    <a:lumOff val="50000"/>
                  </a:schemeClr>
                </a:solidFill>
                <a:latin typeface="+mj-lt"/>
              </a:rPr>
              <a:t>)</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Wohlbefinden</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14</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7" name="Rectangle 5"/>
          <p:cNvSpPr/>
          <p:nvPr/>
        </p:nvSpPr>
        <p:spPr>
          <a:xfrm>
            <a:off x="442450" y="2551471"/>
            <a:ext cx="2952000" cy="755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Geistiges Wohlbefinden</a:t>
            </a:r>
            <a:endParaRPr lang="de-DE" dirty="0"/>
          </a:p>
        </p:txBody>
      </p:sp>
      <p:sp>
        <p:nvSpPr>
          <p:cNvPr id="10" name="Rectangle 6"/>
          <p:cNvSpPr/>
          <p:nvPr/>
        </p:nvSpPr>
        <p:spPr>
          <a:xfrm>
            <a:off x="3506501" y="2551471"/>
            <a:ext cx="5179950" cy="755113"/>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dirty="0" smtClean="0">
                <a:solidFill>
                  <a:schemeClr val="tx1"/>
                </a:solidFill>
              </a:rPr>
              <a:t>Erfahrungen mit Angst und Depression sind für Menschen mit Demenz typisch und werden oft nicht wahrgenommen.</a:t>
            </a:r>
            <a:endParaRPr lang="de-DE" sz="1600" dirty="0">
              <a:solidFill>
                <a:schemeClr val="tx1"/>
              </a:solidFill>
            </a:endParaRPr>
          </a:p>
        </p:txBody>
      </p:sp>
      <p:sp>
        <p:nvSpPr>
          <p:cNvPr id="11" name="Rectangle 7"/>
          <p:cNvSpPr/>
          <p:nvPr/>
        </p:nvSpPr>
        <p:spPr>
          <a:xfrm>
            <a:off x="442450" y="3480644"/>
            <a:ext cx="2952000" cy="755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Schmerzen</a:t>
            </a:r>
            <a:endParaRPr lang="de-DE" dirty="0"/>
          </a:p>
        </p:txBody>
      </p:sp>
      <p:sp>
        <p:nvSpPr>
          <p:cNvPr id="12" name="Rectangle 8"/>
          <p:cNvSpPr/>
          <p:nvPr/>
        </p:nvSpPr>
        <p:spPr>
          <a:xfrm>
            <a:off x="442450" y="4409818"/>
            <a:ext cx="2952000" cy="755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Delirium</a:t>
            </a:r>
            <a:endParaRPr lang="de-DE" dirty="0"/>
          </a:p>
        </p:txBody>
      </p:sp>
      <p:sp>
        <p:nvSpPr>
          <p:cNvPr id="13" name="Rectangle 9"/>
          <p:cNvSpPr/>
          <p:nvPr/>
        </p:nvSpPr>
        <p:spPr>
          <a:xfrm>
            <a:off x="442450" y="5338991"/>
            <a:ext cx="2952000" cy="753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Beeinträchtigung der Sinnesorgane</a:t>
            </a:r>
            <a:endParaRPr lang="de-DE" dirty="0"/>
          </a:p>
        </p:txBody>
      </p:sp>
      <p:sp>
        <p:nvSpPr>
          <p:cNvPr id="14" name="Rectangle 11"/>
          <p:cNvSpPr/>
          <p:nvPr/>
        </p:nvSpPr>
        <p:spPr>
          <a:xfrm>
            <a:off x="3506501" y="3480644"/>
            <a:ext cx="5179950" cy="755113"/>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smtClean="0">
                <a:solidFill>
                  <a:schemeClr val="tx1"/>
                </a:solidFill>
              </a:rPr>
              <a:t>Schmerzen werden oft bei Menschen mit Demenz nicht beachtet. Schmerzen müssen nonverbal erkannt werden z. B. durch die Bewegungen.</a:t>
            </a:r>
            <a:endParaRPr lang="de-DE" sz="1600" dirty="0">
              <a:solidFill>
                <a:schemeClr val="tx1"/>
              </a:solidFill>
            </a:endParaRPr>
          </a:p>
        </p:txBody>
      </p:sp>
      <p:sp>
        <p:nvSpPr>
          <p:cNvPr id="15" name="Rectangle 12"/>
          <p:cNvSpPr/>
          <p:nvPr/>
        </p:nvSpPr>
        <p:spPr>
          <a:xfrm>
            <a:off x="3506501" y="4409818"/>
            <a:ext cx="5179950" cy="755113"/>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dirty="0" smtClean="0">
                <a:solidFill>
                  <a:schemeClr val="tx1"/>
                </a:solidFill>
              </a:rPr>
              <a:t>Hinweis auf mögliche ernsthafte körperliche Erkrankung</a:t>
            </a:r>
            <a:endParaRPr lang="de-DE" sz="1600" dirty="0">
              <a:solidFill>
                <a:schemeClr val="tx1"/>
              </a:solidFill>
            </a:endParaRPr>
          </a:p>
        </p:txBody>
      </p:sp>
      <p:sp>
        <p:nvSpPr>
          <p:cNvPr id="16" name="Rectangle 13"/>
          <p:cNvSpPr/>
          <p:nvPr/>
        </p:nvSpPr>
        <p:spPr>
          <a:xfrm>
            <a:off x="3506501" y="5338991"/>
            <a:ext cx="5179950" cy="753833"/>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dirty="0" smtClean="0">
                <a:solidFill>
                  <a:schemeClr val="tx1"/>
                </a:solidFill>
              </a:rPr>
              <a:t>Die Beeinträchtigung des Sehens und Hörens kann die Schwierigkeiten bei der Erfassung der Situation und der Kommunikation noch verschärfen.</a:t>
            </a:r>
            <a:endParaRPr lang="de-DE" sz="1600" dirty="0">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20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20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2000"/>
                                        <p:tgtEl>
                                          <p:spTgt spid="11">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20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animEffect transition="in" filter="fade">
                                      <p:cBhvr>
                                        <p:cTn id="31" dur="2000"/>
                                        <p:tgtEl>
                                          <p:spTgt spid="14">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20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bg/>
                                          </p:spTgt>
                                        </p:tgtEl>
                                        <p:attrNameLst>
                                          <p:attrName>style.visibility</p:attrName>
                                        </p:attrNameLst>
                                      </p:cBhvr>
                                      <p:to>
                                        <p:strVal val="visible"/>
                                      </p:to>
                                    </p:set>
                                    <p:animEffect transition="in" filter="fade">
                                      <p:cBhvr>
                                        <p:cTn id="39" dur="2000"/>
                                        <p:tgtEl>
                                          <p:spTgt spid="12">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20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bg/>
                                          </p:spTgt>
                                        </p:tgtEl>
                                        <p:attrNameLst>
                                          <p:attrName>style.visibility</p:attrName>
                                        </p:attrNameLst>
                                      </p:cBhvr>
                                      <p:to>
                                        <p:strVal val="visible"/>
                                      </p:to>
                                    </p:set>
                                    <p:animEffect transition="in" filter="fade">
                                      <p:cBhvr>
                                        <p:cTn id="47" dur="2000"/>
                                        <p:tgtEl>
                                          <p:spTgt spid="15">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20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bg/>
                                          </p:spTgt>
                                        </p:tgtEl>
                                        <p:attrNameLst>
                                          <p:attrName>style.visibility</p:attrName>
                                        </p:attrNameLst>
                                      </p:cBhvr>
                                      <p:to>
                                        <p:strVal val="visible"/>
                                      </p:to>
                                    </p:set>
                                    <p:animEffect transition="in" filter="fade">
                                      <p:cBhvr>
                                        <p:cTn id="55" dur="2000"/>
                                        <p:tgtEl>
                                          <p:spTgt spid="13">
                                            <p:bg/>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xEl>
                                              <p:pRg st="0" end="0"/>
                                            </p:txEl>
                                          </p:spTgt>
                                        </p:tgtEl>
                                        <p:attrNameLst>
                                          <p:attrName>style.visibility</p:attrName>
                                        </p:attrNameLst>
                                      </p:cBhvr>
                                      <p:to>
                                        <p:strVal val="visible"/>
                                      </p:to>
                                    </p:set>
                                    <p:animEffect transition="in" filter="fade">
                                      <p:cBhvr>
                                        <p:cTn id="58" dur="2000"/>
                                        <p:tgtEl>
                                          <p:spTgt spid="1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bg/>
                                          </p:spTgt>
                                        </p:tgtEl>
                                        <p:attrNameLst>
                                          <p:attrName>style.visibility</p:attrName>
                                        </p:attrNameLst>
                                      </p:cBhvr>
                                      <p:to>
                                        <p:strVal val="visible"/>
                                      </p:to>
                                    </p:set>
                                    <p:animEffect transition="in" filter="fade">
                                      <p:cBhvr>
                                        <p:cTn id="63" dur="2000"/>
                                        <p:tgtEl>
                                          <p:spTgt spid="16">
                                            <p:bg/>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Effect transition="in" filter="fade">
                                      <p:cBhvr>
                                        <p:cTn id="66"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0" grpId="0" build="allAtOnce" animBg="1"/>
      <p:bldP spid="11" grpId="0" build="allAtOnce" animBg="1"/>
      <p:bldP spid="12" grpId="0" build="allAtOnce" animBg="1"/>
      <p:bldP spid="13" grpId="0" build="allAtOnce" animBg="1"/>
      <p:bldP spid="14" grpId="0" build="allAtOnce" animBg="1"/>
      <p:bldP spid="15" grpId="0" build="allAtOnce" animBg="1"/>
      <p:bldP spid="16"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graphicFrame>
        <p:nvGraphicFramePr>
          <p:cNvPr id="8" name="Content Placeholder 3"/>
          <p:cNvGraphicFramePr>
            <a:graphicFrameLocks noGrp="1"/>
          </p:cNvGraphicFramePr>
          <p:nvPr>
            <p:ph idx="1"/>
            <p:extLst>
              <p:ext uri="{D42A27DB-BD31-4B8C-83A1-F6EECF244321}">
                <p14:modId xmlns="" xmlns:p14="http://schemas.microsoft.com/office/powerpoint/2010/main" val="2120368980"/>
              </p:ext>
            </p:extLst>
          </p:nvPr>
        </p:nvGraphicFramePr>
        <p:xfrm>
          <a:off x="1017636" y="1150375"/>
          <a:ext cx="6813755" cy="48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3"/>
          <p:cNvSpPr>
            <a:spLocks noGrp="1"/>
          </p:cNvSpPr>
          <p:nvPr>
            <p:ph type="sldNum" sz="quarter" idx="4294967295"/>
          </p:nvPr>
        </p:nvSpPr>
        <p:spPr>
          <a:xfrm>
            <a:off x="3500376" y="6446838"/>
            <a:ext cx="2133600" cy="411162"/>
          </a:xfrm>
        </p:spPr>
        <p:txBody>
          <a:bodyPr/>
          <a:lstStyle/>
          <a:p>
            <a:fld id="{479A3A90-E2CC-4F23-ABC5-A6AEF346287E}" type="slidenum">
              <a:rPr lang="de-DE"/>
              <a:pPr/>
              <a:t>15</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pic>
        <p:nvPicPr>
          <p:cNvPr id="14"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sp>
        <p:nvSpPr>
          <p:cNvPr id="11" name="Oval 4"/>
          <p:cNvSpPr/>
          <p:nvPr/>
        </p:nvSpPr>
        <p:spPr>
          <a:xfrm>
            <a:off x="3416452" y="2660155"/>
            <a:ext cx="2087562" cy="20145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000" dirty="0" smtClean="0">
                <a:solidFill>
                  <a:schemeClr val="bg1"/>
                </a:solidFill>
              </a:rPr>
              <a:t>Der mit Demenz lebende Mensch</a:t>
            </a:r>
            <a:endParaRPr lang="de-DE" sz="2000" dirty="0">
              <a:solidFill>
                <a:schemeClr val="bg1"/>
              </a:solidFill>
            </a:endParaRPr>
          </a:p>
        </p:txBody>
      </p:sp>
      <p:sp>
        <p:nvSpPr>
          <p:cNvPr id="9" name="TextBox 14"/>
          <p:cNvSpPr txBox="1"/>
          <p:nvPr/>
        </p:nvSpPr>
        <p:spPr>
          <a:xfrm>
            <a:off x="6525099" y="5800150"/>
            <a:ext cx="2323933" cy="370040"/>
          </a:xfrm>
          <a:prstGeom prst="rect">
            <a:avLst/>
          </a:prstGeom>
          <a:noFill/>
        </p:spPr>
        <p:txBody>
          <a:bodyPr wrap="square">
            <a:spAutoFit/>
          </a:bodyPr>
          <a:lstStyle/>
          <a:p>
            <a:pPr fontAlgn="auto">
              <a:spcBef>
                <a:spcPts val="0"/>
              </a:spcBef>
              <a:spcAft>
                <a:spcPts val="0"/>
              </a:spcAft>
              <a:defRPr/>
            </a:pPr>
            <a:r>
              <a:rPr lang="en-GB" dirty="0" err="1" smtClean="0">
                <a:latin typeface="+mj-lt"/>
              </a:rPr>
              <a:t>Nach</a:t>
            </a:r>
            <a:r>
              <a:rPr lang="en-GB" dirty="0" smtClean="0">
                <a:latin typeface="+mj-lt"/>
              </a:rPr>
              <a:t> </a:t>
            </a:r>
            <a:r>
              <a:rPr lang="en-GB" dirty="0" err="1" smtClean="0">
                <a:latin typeface="+mj-lt"/>
              </a:rPr>
              <a:t>Kitwood</a:t>
            </a:r>
            <a:r>
              <a:rPr lang="en-GB" dirty="0" smtClean="0">
                <a:latin typeface="+mj-lt"/>
              </a:rPr>
              <a:t> </a:t>
            </a:r>
            <a:r>
              <a:rPr lang="en-GB" dirty="0">
                <a:latin typeface="+mj-lt"/>
              </a:rPr>
              <a:t>(1997</a:t>
            </a:r>
            <a:r>
              <a:rPr lang="en-GB" sz="1600" dirty="0">
                <a:solidFill>
                  <a:schemeClr val="tx1">
                    <a:lumMod val="50000"/>
                    <a:lumOff val="50000"/>
                  </a:schemeClr>
                </a:solidFill>
                <a:latin typeface="+mj-lt"/>
              </a:rPr>
              <a:t>)</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Krankenhausumgebung</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16</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17" name="Rounded Rectangle 4"/>
          <p:cNvSpPr/>
          <p:nvPr/>
        </p:nvSpPr>
        <p:spPr>
          <a:xfrm>
            <a:off x="4070556" y="2635250"/>
            <a:ext cx="4615894" cy="1022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rgbClr val="FFFFFF"/>
                </a:solidFill>
              </a:rPr>
              <a:t>Die Einrichtung des Krankenhauses kann für Menschen mit Demenz mehr oder weniger hilfreich oder behindernd sein.</a:t>
            </a:r>
            <a:endParaRPr lang="de-DE" dirty="0">
              <a:solidFill>
                <a:srgbClr val="FFFFFF"/>
              </a:solidFill>
            </a:endParaRPr>
          </a:p>
        </p:txBody>
      </p:sp>
      <p:sp>
        <p:nvSpPr>
          <p:cNvPr id="18" name="Rounded Rectangle 5"/>
          <p:cNvSpPr/>
          <p:nvPr/>
        </p:nvSpPr>
        <p:spPr>
          <a:xfrm>
            <a:off x="4070556" y="3834581"/>
            <a:ext cx="4615894" cy="1032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rgbClr val="FFFFFF"/>
                </a:solidFill>
              </a:rPr>
              <a:t>Krankenhäuser können mit ihrer Einrichtung angstauslösend oder verwirrend sein.</a:t>
            </a:r>
            <a:endParaRPr lang="de-DE" dirty="0">
              <a:solidFill>
                <a:srgbClr val="FFFFFF"/>
              </a:solidFill>
            </a:endParaRPr>
          </a:p>
        </p:txBody>
      </p:sp>
      <p:sp>
        <p:nvSpPr>
          <p:cNvPr id="19" name="Rounded Rectangle 6"/>
          <p:cNvSpPr/>
          <p:nvPr/>
        </p:nvSpPr>
        <p:spPr>
          <a:xfrm>
            <a:off x="448118" y="5083175"/>
            <a:ext cx="8238332" cy="941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bg1"/>
                </a:solidFill>
              </a:rPr>
              <a:t>Wir werden später auf die Wirkung der </a:t>
            </a:r>
            <a:r>
              <a:rPr lang="de-DE" spc="50" dirty="0" smtClean="0">
                <a:solidFill>
                  <a:schemeClr val="bg1"/>
                </a:solidFill>
              </a:rPr>
              <a:t>Krankenhauseinrichtung</a:t>
            </a:r>
            <a:r>
              <a:rPr lang="de-DE" dirty="0" smtClean="0">
                <a:solidFill>
                  <a:schemeClr val="bg1"/>
                </a:solidFill>
              </a:rPr>
              <a:t> eingehen …</a:t>
            </a:r>
            <a:endParaRPr lang="de-DE" dirty="0">
              <a:solidFill>
                <a:schemeClr val="bg1"/>
              </a:solidFill>
            </a:endParaRPr>
          </a:p>
        </p:txBody>
      </p:sp>
      <p:pic>
        <p:nvPicPr>
          <p:cNvPr id="20" name="Picture 7" descr="CCU_Flooring_2.TIF"/>
          <p:cNvPicPr>
            <a:picLocks noChangeAspect="1"/>
          </p:cNvPicPr>
          <p:nvPr/>
        </p:nvPicPr>
        <p:blipFill>
          <a:blip r:embed="rId2" cstate="print"/>
          <a:srcRect l="6752"/>
          <a:stretch>
            <a:fillRect/>
          </a:stretch>
        </p:blipFill>
        <p:spPr bwMode="auto">
          <a:xfrm>
            <a:off x="448118" y="2635250"/>
            <a:ext cx="3384470" cy="223171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fade">
                                      <p:cBhvr>
                                        <p:cTn id="12" dur="2000"/>
                                        <p:tgtEl>
                                          <p:spTgt spid="1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2000"/>
                                        <p:tgtEl>
                                          <p:spTgt spid="1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bg/>
                                          </p:spTgt>
                                        </p:tgtEl>
                                        <p:attrNameLst>
                                          <p:attrName>style.visibility</p:attrName>
                                        </p:attrNameLst>
                                      </p:cBhvr>
                                      <p:to>
                                        <p:strVal val="visible"/>
                                      </p:to>
                                    </p:set>
                                    <p:animEffect transition="in" filter="fade">
                                      <p:cBhvr>
                                        <p:cTn id="18" dur="2000"/>
                                        <p:tgtEl>
                                          <p:spTgt spid="18">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2000"/>
                                        <p:tgtEl>
                                          <p:spTgt spid="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bg/>
                                          </p:spTgt>
                                        </p:tgtEl>
                                        <p:attrNameLst>
                                          <p:attrName>style.visibility</p:attrName>
                                        </p:attrNameLst>
                                      </p:cBhvr>
                                      <p:to>
                                        <p:strVal val="visible"/>
                                      </p:to>
                                    </p:set>
                                    <p:animEffect transition="in" filter="fade">
                                      <p:cBhvr>
                                        <p:cTn id="26" dur="2000"/>
                                        <p:tgtEl>
                                          <p:spTgt spid="19">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nimBg="1"/>
      <p:bldP spid="18" grpId="0" build="allAtOnce" animBg="1"/>
      <p:bldP spid="19"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graphicFrame>
        <p:nvGraphicFramePr>
          <p:cNvPr id="8" name="Content Placeholder 3"/>
          <p:cNvGraphicFramePr>
            <a:graphicFrameLocks noGrp="1"/>
          </p:cNvGraphicFramePr>
          <p:nvPr>
            <p:ph idx="1"/>
            <p:extLst>
              <p:ext uri="{D42A27DB-BD31-4B8C-83A1-F6EECF244321}">
                <p14:modId xmlns="" xmlns:p14="http://schemas.microsoft.com/office/powerpoint/2010/main" val="2120368980"/>
              </p:ext>
            </p:extLst>
          </p:nvPr>
        </p:nvGraphicFramePr>
        <p:xfrm>
          <a:off x="1017636" y="1150375"/>
          <a:ext cx="6813755" cy="48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3"/>
          <p:cNvSpPr>
            <a:spLocks noGrp="1"/>
          </p:cNvSpPr>
          <p:nvPr>
            <p:ph type="sldNum" sz="quarter" idx="4294967295"/>
          </p:nvPr>
        </p:nvSpPr>
        <p:spPr>
          <a:xfrm>
            <a:off x="3500376" y="6446838"/>
            <a:ext cx="2133600" cy="411162"/>
          </a:xfrm>
        </p:spPr>
        <p:txBody>
          <a:bodyPr/>
          <a:lstStyle/>
          <a:p>
            <a:fld id="{479A3A90-E2CC-4F23-ABC5-A6AEF346287E}" type="slidenum">
              <a:rPr lang="de-DE"/>
              <a:pPr/>
              <a:t>17</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pic>
        <p:nvPicPr>
          <p:cNvPr id="14"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sp>
        <p:nvSpPr>
          <p:cNvPr id="9" name="TextBox 14"/>
          <p:cNvSpPr txBox="1"/>
          <p:nvPr/>
        </p:nvSpPr>
        <p:spPr>
          <a:xfrm>
            <a:off x="6525099" y="5800150"/>
            <a:ext cx="2323933" cy="370040"/>
          </a:xfrm>
          <a:prstGeom prst="rect">
            <a:avLst/>
          </a:prstGeom>
          <a:noFill/>
        </p:spPr>
        <p:txBody>
          <a:bodyPr wrap="square">
            <a:spAutoFit/>
          </a:bodyPr>
          <a:lstStyle/>
          <a:p>
            <a:pPr fontAlgn="auto">
              <a:spcBef>
                <a:spcPts val="0"/>
              </a:spcBef>
              <a:spcAft>
                <a:spcPts val="0"/>
              </a:spcAft>
              <a:defRPr/>
            </a:pPr>
            <a:r>
              <a:rPr lang="en-GB" dirty="0" err="1" smtClean="0">
                <a:latin typeface="+mj-lt"/>
              </a:rPr>
              <a:t>Nach</a:t>
            </a:r>
            <a:r>
              <a:rPr lang="en-GB" dirty="0" smtClean="0">
                <a:latin typeface="+mj-lt"/>
              </a:rPr>
              <a:t> </a:t>
            </a:r>
            <a:r>
              <a:rPr lang="en-GB" dirty="0" err="1" smtClean="0">
                <a:latin typeface="+mj-lt"/>
              </a:rPr>
              <a:t>Kitwood</a:t>
            </a:r>
            <a:r>
              <a:rPr lang="en-GB" dirty="0" smtClean="0">
                <a:latin typeface="+mj-lt"/>
              </a:rPr>
              <a:t> </a:t>
            </a:r>
            <a:r>
              <a:rPr lang="en-GB" dirty="0">
                <a:latin typeface="+mj-lt"/>
              </a:rPr>
              <a:t>(1997</a:t>
            </a:r>
            <a:r>
              <a:rPr lang="en-GB" sz="1600" dirty="0">
                <a:solidFill>
                  <a:schemeClr val="tx1">
                    <a:lumMod val="50000"/>
                    <a:lumOff val="50000"/>
                  </a:schemeClr>
                </a:solidFill>
                <a:latin typeface="+mj-lt"/>
              </a:rPr>
              <a:t>)</a:t>
            </a:r>
          </a:p>
        </p:txBody>
      </p:sp>
      <p:sp>
        <p:nvSpPr>
          <p:cNvPr id="11" name="Oval 4"/>
          <p:cNvSpPr/>
          <p:nvPr/>
        </p:nvSpPr>
        <p:spPr>
          <a:xfrm>
            <a:off x="3416452" y="2660155"/>
            <a:ext cx="2087562" cy="20145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000" dirty="0" smtClean="0">
                <a:solidFill>
                  <a:schemeClr val="bg1"/>
                </a:solidFill>
              </a:rPr>
              <a:t>Der mit Demenz lebende Mensch</a:t>
            </a:r>
            <a:endParaRPr lang="de-DE" sz="20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Biographie / Lebensgeschichte(n)</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18</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9" name="Rounded Rectangle 2"/>
          <p:cNvSpPr/>
          <p:nvPr/>
        </p:nvSpPr>
        <p:spPr>
          <a:xfrm>
            <a:off x="468312" y="2458192"/>
            <a:ext cx="3961183" cy="3566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1200"/>
              </a:spcAft>
              <a:defRPr/>
            </a:pPr>
            <a:r>
              <a:rPr lang="de-DE" dirty="0" smtClean="0">
                <a:solidFill>
                  <a:srgbClr val="FFFFFF"/>
                </a:solidFill>
              </a:rPr>
              <a:t>Unser Leben und unsere persönlichen Geschichten sind einzigartig.</a:t>
            </a:r>
          </a:p>
          <a:p>
            <a:pPr>
              <a:spcAft>
                <a:spcPts val="1200"/>
              </a:spcAft>
              <a:defRPr/>
            </a:pPr>
            <a:r>
              <a:rPr lang="de-DE" dirty="0" smtClean="0">
                <a:solidFill>
                  <a:srgbClr val="FFFFFF"/>
                </a:solidFill>
              </a:rPr>
              <a:t>Jüngere Erinnerungen gehen verloren, Ereignisse aus der Vergangenheit können mit der Gegenwart verwirrend vermischt werden.</a:t>
            </a:r>
          </a:p>
          <a:p>
            <a:pPr>
              <a:spcAft>
                <a:spcPts val="1200"/>
              </a:spcAft>
              <a:defRPr/>
            </a:pPr>
            <a:r>
              <a:rPr lang="de-DE" dirty="0" smtClean="0">
                <a:solidFill>
                  <a:srgbClr val="FFFFFF"/>
                </a:solidFill>
              </a:rPr>
              <a:t>Kenntnisse der Person und ihrer Vergangenheit helfen bei der Kommunikation und der Pflege.</a:t>
            </a:r>
            <a:endParaRPr lang="de-DE" dirty="0">
              <a:solidFill>
                <a:srgbClr val="FFFFFF"/>
              </a:solidFill>
            </a:endParaRPr>
          </a:p>
        </p:txBody>
      </p:sp>
      <p:sp>
        <p:nvSpPr>
          <p:cNvPr id="10" name="Rounded Rectangle 5"/>
          <p:cNvSpPr/>
          <p:nvPr/>
        </p:nvSpPr>
        <p:spPr>
          <a:xfrm>
            <a:off x="4702629" y="2458192"/>
            <a:ext cx="3983821" cy="1389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smtClean="0">
                <a:solidFill>
                  <a:srgbClr val="FFFFFF"/>
                </a:solidFill>
              </a:rPr>
              <a:t>Das Langzeitgedächtnis kann für Menschen mit Demenz eine Kraft-quelle sein. Erinnerungen können wertvoll sein und Freude bringen.</a:t>
            </a:r>
            <a:endParaRPr lang="de-DE" dirty="0">
              <a:solidFill>
                <a:srgbClr val="FFFFFF"/>
              </a:solidFill>
            </a:endParaRPr>
          </a:p>
        </p:txBody>
      </p:sp>
      <p:grpSp>
        <p:nvGrpSpPr>
          <p:cNvPr id="22" name="Gruppieren 21"/>
          <p:cNvGrpSpPr/>
          <p:nvPr/>
        </p:nvGrpSpPr>
        <p:grpSpPr>
          <a:xfrm>
            <a:off x="4702629" y="4019907"/>
            <a:ext cx="3983821" cy="2004478"/>
            <a:chOff x="4702629" y="4019907"/>
            <a:chExt cx="3983821" cy="2004478"/>
          </a:xfrm>
        </p:grpSpPr>
        <p:sp>
          <p:nvSpPr>
            <p:cNvPr id="21" name="Rechteck 20"/>
            <p:cNvSpPr/>
            <p:nvPr/>
          </p:nvSpPr>
          <p:spPr>
            <a:xfrm>
              <a:off x="4702629" y="4019907"/>
              <a:ext cx="3983821" cy="20044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p:cNvPicPr>
              <a:picLocks noChangeAspect="1" noChangeArrowheads="1"/>
            </p:cNvPicPr>
            <p:nvPr/>
          </p:nvPicPr>
          <p:blipFill>
            <a:blip r:embed="rId2" cstate="print"/>
            <a:srcRect/>
            <a:stretch>
              <a:fillRect/>
            </a:stretch>
          </p:blipFill>
          <p:spPr bwMode="auto">
            <a:xfrm>
              <a:off x="5448948" y="4126822"/>
              <a:ext cx="2520000" cy="1774198"/>
            </a:xfrm>
            <a:prstGeom prst="rect">
              <a:avLst/>
            </a:prstGeom>
            <a:noFill/>
            <a:ln w="9525">
              <a:noFill/>
              <a:miter lim="800000"/>
              <a:headEnd/>
              <a:tailEnd/>
            </a:ln>
          </p:spPr>
        </p:pic>
        <p:sp>
          <p:nvSpPr>
            <p:cNvPr id="15" name="Rechteck 14"/>
            <p:cNvSpPr/>
            <p:nvPr/>
          </p:nvSpPr>
          <p:spPr>
            <a:xfrm>
              <a:off x="6073668" y="5614901"/>
              <a:ext cx="612000"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20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bg/>
                                          </p:spTgt>
                                        </p:tgtEl>
                                        <p:attrNameLst>
                                          <p:attrName>style.visibility</p:attrName>
                                        </p:attrNameLst>
                                      </p:cBhvr>
                                      <p:to>
                                        <p:strVal val="visible"/>
                                      </p:to>
                                    </p:set>
                                    <p:animEffect transition="in" filter="fade">
                                      <p:cBhvr>
                                        <p:cTn id="21" dur="2000"/>
                                        <p:tgtEl>
                                          <p:spTgt spid="10">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20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0"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graphicFrame>
        <p:nvGraphicFramePr>
          <p:cNvPr id="8" name="Content Placeholder 3"/>
          <p:cNvGraphicFramePr>
            <a:graphicFrameLocks noGrp="1"/>
          </p:cNvGraphicFramePr>
          <p:nvPr>
            <p:ph idx="1"/>
            <p:extLst>
              <p:ext uri="{D42A27DB-BD31-4B8C-83A1-F6EECF244321}">
                <p14:modId xmlns="" xmlns:p14="http://schemas.microsoft.com/office/powerpoint/2010/main" val="2120368980"/>
              </p:ext>
            </p:extLst>
          </p:nvPr>
        </p:nvGraphicFramePr>
        <p:xfrm>
          <a:off x="1017636" y="1150375"/>
          <a:ext cx="6813755" cy="48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3"/>
          <p:cNvSpPr>
            <a:spLocks noGrp="1"/>
          </p:cNvSpPr>
          <p:nvPr>
            <p:ph type="sldNum" sz="quarter" idx="4294967295"/>
          </p:nvPr>
        </p:nvSpPr>
        <p:spPr>
          <a:xfrm>
            <a:off x="3500376" y="6446838"/>
            <a:ext cx="2133600" cy="411162"/>
          </a:xfrm>
        </p:spPr>
        <p:txBody>
          <a:bodyPr/>
          <a:lstStyle/>
          <a:p>
            <a:fld id="{479A3A90-E2CC-4F23-ABC5-A6AEF346287E}" type="slidenum">
              <a:rPr lang="de-DE"/>
              <a:pPr/>
              <a:t>19</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pic>
        <p:nvPicPr>
          <p:cNvPr id="14"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sp>
        <p:nvSpPr>
          <p:cNvPr id="9" name="TextBox 14"/>
          <p:cNvSpPr txBox="1"/>
          <p:nvPr/>
        </p:nvSpPr>
        <p:spPr>
          <a:xfrm>
            <a:off x="6525099" y="5800150"/>
            <a:ext cx="2323933" cy="370040"/>
          </a:xfrm>
          <a:prstGeom prst="rect">
            <a:avLst/>
          </a:prstGeom>
          <a:noFill/>
        </p:spPr>
        <p:txBody>
          <a:bodyPr wrap="square">
            <a:spAutoFit/>
          </a:bodyPr>
          <a:lstStyle/>
          <a:p>
            <a:pPr fontAlgn="auto">
              <a:spcBef>
                <a:spcPts val="0"/>
              </a:spcBef>
              <a:spcAft>
                <a:spcPts val="0"/>
              </a:spcAft>
              <a:defRPr/>
            </a:pPr>
            <a:r>
              <a:rPr lang="en-GB" dirty="0" err="1" smtClean="0">
                <a:latin typeface="+mj-lt"/>
              </a:rPr>
              <a:t>Nach</a:t>
            </a:r>
            <a:r>
              <a:rPr lang="en-GB" dirty="0" smtClean="0">
                <a:latin typeface="+mj-lt"/>
              </a:rPr>
              <a:t> </a:t>
            </a:r>
            <a:r>
              <a:rPr lang="en-GB" dirty="0" err="1" smtClean="0">
                <a:latin typeface="+mj-lt"/>
              </a:rPr>
              <a:t>Kitwood</a:t>
            </a:r>
            <a:r>
              <a:rPr lang="en-GB" dirty="0" smtClean="0">
                <a:latin typeface="+mj-lt"/>
              </a:rPr>
              <a:t> </a:t>
            </a:r>
            <a:r>
              <a:rPr lang="en-GB" dirty="0">
                <a:latin typeface="+mj-lt"/>
              </a:rPr>
              <a:t>(1997</a:t>
            </a:r>
            <a:r>
              <a:rPr lang="en-GB" sz="1600" dirty="0">
                <a:solidFill>
                  <a:schemeClr val="tx1">
                    <a:lumMod val="50000"/>
                    <a:lumOff val="50000"/>
                  </a:schemeClr>
                </a:solidFill>
                <a:latin typeface="+mj-lt"/>
              </a:rPr>
              <a:t>)</a:t>
            </a:r>
          </a:p>
        </p:txBody>
      </p:sp>
      <p:sp>
        <p:nvSpPr>
          <p:cNvPr id="11" name="Oval 4"/>
          <p:cNvSpPr/>
          <p:nvPr/>
        </p:nvSpPr>
        <p:spPr>
          <a:xfrm>
            <a:off x="3416452" y="2660155"/>
            <a:ext cx="2087562" cy="20145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000" dirty="0" smtClean="0">
                <a:solidFill>
                  <a:schemeClr val="bg1"/>
                </a:solidFill>
              </a:rPr>
              <a:t>Der mit der Demenz lebende Mensch</a:t>
            </a:r>
            <a:endParaRPr lang="de-DE" sz="20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442450" y="1380385"/>
            <a:ext cx="8244000" cy="4644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spcAft>
                <a:spcPts val="2400"/>
              </a:spcAft>
              <a:defRPr/>
            </a:pPr>
            <a:r>
              <a:rPr lang="de-DE" sz="2400" dirty="0" smtClean="0">
                <a:solidFill>
                  <a:srgbClr val="FFFFFF"/>
                </a:solidFill>
              </a:rPr>
              <a:t>Ziele</a:t>
            </a:r>
          </a:p>
          <a:p>
            <a:pPr marL="176213">
              <a:spcAft>
                <a:spcPts val="1200"/>
              </a:spcAft>
              <a:defRPr/>
            </a:pPr>
            <a:r>
              <a:rPr lang="de-DE" sz="2400" dirty="0" smtClean="0">
                <a:solidFill>
                  <a:srgbClr val="FFFFFF"/>
                </a:solidFill>
              </a:rPr>
              <a:t>Darstellung eines ganzheitlichen, </a:t>
            </a:r>
            <a:r>
              <a:rPr lang="de-DE" sz="2400" dirty="0" err="1" smtClean="0">
                <a:solidFill>
                  <a:srgbClr val="FFFFFF"/>
                </a:solidFill>
              </a:rPr>
              <a:t>personzentrierten</a:t>
            </a:r>
            <a:r>
              <a:rPr lang="de-DE" sz="2400" dirty="0" smtClean="0">
                <a:solidFill>
                  <a:srgbClr val="FFFFFF"/>
                </a:solidFill>
              </a:rPr>
              <a:t> Verständnisses der Demenz. Hervorgehoben werden eine Reihe von Faktoren, die Menschen mit Demenz im Krankenhaus beeinträchtigen können.</a:t>
            </a:r>
            <a:endParaRPr lang="de-DE" sz="2400" dirty="0">
              <a:solidFill>
                <a:srgbClr val="FFFFFF"/>
              </a:solidFill>
            </a:endParaRPr>
          </a:p>
        </p:txBody>
      </p:sp>
      <p:sp>
        <p:nvSpPr>
          <p:cNvPr id="5" name="Foliennummernplatzhalter 3"/>
          <p:cNvSpPr>
            <a:spLocks noGrp="1"/>
          </p:cNvSpPr>
          <p:nvPr>
            <p:ph type="sldNum" sz="quarter" idx="4294967295"/>
          </p:nvPr>
        </p:nvSpPr>
        <p:spPr>
          <a:xfrm>
            <a:off x="3485628" y="6446838"/>
            <a:ext cx="2133600" cy="411162"/>
          </a:xfrm>
        </p:spPr>
        <p:txBody>
          <a:bodyPr/>
          <a:lstStyle/>
          <a:p>
            <a:fld id="{479A3A90-E2CC-4F23-ABC5-A6AEF346287E}" type="slidenum">
              <a:rPr lang="de-DE"/>
              <a:pPr/>
              <a:t>2</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
          <p:cNvSpPr/>
          <p:nvPr/>
        </p:nvSpPr>
        <p:spPr>
          <a:xfrm>
            <a:off x="468312" y="2458191"/>
            <a:ext cx="8218138" cy="19106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4625">
              <a:defRPr/>
            </a:pPr>
            <a:r>
              <a:rPr lang="de-DE" sz="2200" dirty="0" smtClean="0">
                <a:solidFill>
                  <a:srgbClr val="FFFFFF"/>
                </a:solidFill>
              </a:rPr>
              <a:t>Wir sind alle unterschiedlich. Die Lebenserfahrung und die Persönlichkeit haben erheblichen Einfluss darauf, wie jemand darauf reagiert, an Demenz zu erkranken und im Krankenhaus zu sein.</a:t>
            </a:r>
            <a:endParaRPr lang="de-DE" sz="2200" dirty="0">
              <a:solidFill>
                <a:srgbClr val="FFFFFF"/>
              </a:solidFill>
            </a:endParaRPr>
          </a:p>
        </p:txBody>
      </p:sp>
      <p:sp>
        <p:nvSpPr>
          <p:cNvPr id="12" name="Rounded Rectangle 5"/>
          <p:cNvSpPr/>
          <p:nvPr/>
        </p:nvSpPr>
        <p:spPr>
          <a:xfrm>
            <a:off x="473314" y="4586514"/>
            <a:ext cx="8213135" cy="1437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400" dirty="0" smtClean="0"/>
              <a:t>Wie würde Ihre Persönlichkeit und Lebenserfahrung Ihre (!) </a:t>
            </a:r>
            <a:r>
              <a:rPr lang="de-DE" sz="2400" dirty="0" smtClean="0"/>
              <a:t>Art, </a:t>
            </a:r>
            <a:r>
              <a:rPr lang="de-DE" sz="2400" dirty="0" smtClean="0"/>
              <a:t>Patient zu </a:t>
            </a:r>
            <a:r>
              <a:rPr lang="de-DE" sz="2400" dirty="0" smtClean="0"/>
              <a:t>sein, </a:t>
            </a:r>
            <a:r>
              <a:rPr lang="de-DE" sz="2400" dirty="0" smtClean="0"/>
              <a:t>beeinflussen?</a:t>
            </a:r>
            <a:endParaRPr lang="de-DE" sz="2400" dirty="0"/>
          </a:p>
        </p:txBody>
      </p:sp>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Persönlichkeit</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20</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bg/>
                                          </p:spTgt>
                                        </p:tgtEl>
                                        <p:attrNameLst>
                                          <p:attrName>style.visibility</p:attrName>
                                        </p:attrNameLst>
                                      </p:cBhvr>
                                      <p:to>
                                        <p:strVal val="visible"/>
                                      </p:to>
                                    </p:set>
                                    <p:animEffect transition="in" filter="fade">
                                      <p:cBhvr>
                                        <p:cTn id="15" dur="2000"/>
                                        <p:tgtEl>
                                          <p:spTgt spid="12">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2"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graphicFrame>
        <p:nvGraphicFramePr>
          <p:cNvPr id="8" name="Content Placeholder 3"/>
          <p:cNvGraphicFramePr>
            <a:graphicFrameLocks noGrp="1"/>
          </p:cNvGraphicFramePr>
          <p:nvPr>
            <p:ph idx="1"/>
            <p:extLst>
              <p:ext uri="{D42A27DB-BD31-4B8C-83A1-F6EECF244321}">
                <p14:modId xmlns="" xmlns:p14="http://schemas.microsoft.com/office/powerpoint/2010/main" val="2120368980"/>
              </p:ext>
            </p:extLst>
          </p:nvPr>
        </p:nvGraphicFramePr>
        <p:xfrm>
          <a:off x="1017636" y="1150375"/>
          <a:ext cx="6813755" cy="48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3"/>
          <p:cNvSpPr>
            <a:spLocks noGrp="1"/>
          </p:cNvSpPr>
          <p:nvPr>
            <p:ph type="sldNum" sz="quarter" idx="4294967295"/>
          </p:nvPr>
        </p:nvSpPr>
        <p:spPr>
          <a:xfrm>
            <a:off x="3500376" y="6446838"/>
            <a:ext cx="2133600" cy="411162"/>
          </a:xfrm>
        </p:spPr>
        <p:txBody>
          <a:bodyPr/>
          <a:lstStyle/>
          <a:p>
            <a:fld id="{479A3A90-E2CC-4F23-ABC5-A6AEF346287E}" type="slidenum">
              <a:rPr lang="de-DE"/>
              <a:pPr/>
              <a:t>21</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pic>
        <p:nvPicPr>
          <p:cNvPr id="14"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sp>
        <p:nvSpPr>
          <p:cNvPr id="11" name="Oval 4"/>
          <p:cNvSpPr/>
          <p:nvPr/>
        </p:nvSpPr>
        <p:spPr>
          <a:xfrm>
            <a:off x="3416452" y="2660155"/>
            <a:ext cx="2087562" cy="20145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000" dirty="0" smtClean="0">
                <a:solidFill>
                  <a:schemeClr val="bg1"/>
                </a:solidFill>
              </a:rPr>
              <a:t>Der mit Demenz lebende Mensch</a:t>
            </a:r>
            <a:endParaRPr lang="de-DE" sz="2000" dirty="0">
              <a:solidFill>
                <a:schemeClr val="bg1"/>
              </a:solidFill>
            </a:endParaRPr>
          </a:p>
        </p:txBody>
      </p:sp>
      <p:sp>
        <p:nvSpPr>
          <p:cNvPr id="9" name="TextBox 14"/>
          <p:cNvSpPr txBox="1"/>
          <p:nvPr/>
        </p:nvSpPr>
        <p:spPr>
          <a:xfrm>
            <a:off x="6525099" y="5800150"/>
            <a:ext cx="2323933" cy="370040"/>
          </a:xfrm>
          <a:prstGeom prst="rect">
            <a:avLst/>
          </a:prstGeom>
          <a:noFill/>
        </p:spPr>
        <p:txBody>
          <a:bodyPr wrap="square">
            <a:spAutoFit/>
          </a:bodyPr>
          <a:lstStyle/>
          <a:p>
            <a:pPr fontAlgn="auto">
              <a:spcBef>
                <a:spcPts val="0"/>
              </a:spcBef>
              <a:spcAft>
                <a:spcPts val="0"/>
              </a:spcAft>
              <a:defRPr/>
            </a:pPr>
            <a:r>
              <a:rPr lang="en-GB" dirty="0" err="1" smtClean="0">
                <a:latin typeface="+mj-lt"/>
              </a:rPr>
              <a:t>Nach</a:t>
            </a:r>
            <a:r>
              <a:rPr lang="en-GB" dirty="0" smtClean="0">
                <a:latin typeface="+mj-lt"/>
              </a:rPr>
              <a:t> </a:t>
            </a:r>
            <a:r>
              <a:rPr lang="en-GB" dirty="0" err="1" smtClean="0">
                <a:latin typeface="+mj-lt"/>
              </a:rPr>
              <a:t>Kitwood</a:t>
            </a:r>
            <a:r>
              <a:rPr lang="en-GB" dirty="0" smtClean="0">
                <a:latin typeface="+mj-lt"/>
              </a:rPr>
              <a:t> </a:t>
            </a:r>
            <a:r>
              <a:rPr lang="en-GB" dirty="0">
                <a:latin typeface="+mj-lt"/>
              </a:rPr>
              <a:t>(1997</a:t>
            </a:r>
            <a:r>
              <a:rPr lang="en-GB" sz="1600" dirty="0">
                <a:solidFill>
                  <a:schemeClr val="tx1">
                    <a:lumMod val="50000"/>
                    <a:lumOff val="50000"/>
                  </a:schemeClr>
                </a:solidFill>
                <a:latin typeface="+mj-lt"/>
              </a:rPr>
              <a:t>)</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473314" y="2458191"/>
            <a:ext cx="8213135" cy="3566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smtClean="0">
                <a:solidFill>
                  <a:srgbClr val="FFFFFF"/>
                </a:solidFill>
              </a:rPr>
              <a:t>Denken Sie an die erste Übung im Teil 1. Rufen Sie sich die Gedanken und Gefühle, die Sie hatten, in Erinnerung. Wenn Sie im Krankenhaus als Patient sind und Sie haben Probleme mit dem Gedächtnis, der Wahrnehmung, der Orientierung und der Kommunikation:</a:t>
            </a:r>
          </a:p>
          <a:p>
            <a:pPr algn="ctr">
              <a:defRPr/>
            </a:pPr>
            <a:endParaRPr lang="de-DE" sz="2000" dirty="0" smtClean="0">
              <a:solidFill>
                <a:srgbClr val="FFFFFF"/>
              </a:solidFill>
            </a:endParaRPr>
          </a:p>
          <a:p>
            <a:pPr algn="ctr">
              <a:defRPr/>
            </a:pPr>
            <a:endParaRPr lang="de-DE" sz="2000" dirty="0" smtClean="0">
              <a:solidFill>
                <a:srgbClr val="FFFFFF"/>
              </a:solidFill>
            </a:endParaRPr>
          </a:p>
          <a:p>
            <a:pPr algn="ctr">
              <a:defRPr/>
            </a:pPr>
            <a:endParaRPr lang="de-DE" sz="2000" dirty="0" smtClean="0">
              <a:solidFill>
                <a:srgbClr val="FFFFFF"/>
              </a:solidFill>
            </a:endParaRPr>
          </a:p>
          <a:p>
            <a:pPr algn="ctr">
              <a:defRPr/>
            </a:pPr>
            <a:endParaRPr lang="de-DE" sz="2000" dirty="0" smtClean="0">
              <a:solidFill>
                <a:srgbClr val="FFFFFF"/>
              </a:solidFill>
            </a:endParaRPr>
          </a:p>
          <a:p>
            <a:pPr algn="ctr">
              <a:defRPr/>
            </a:pPr>
            <a:endParaRPr lang="de-DE" sz="2000" dirty="0" smtClean="0">
              <a:solidFill>
                <a:srgbClr val="FFFFFF"/>
              </a:solidFill>
            </a:endParaRPr>
          </a:p>
          <a:p>
            <a:pPr algn="ctr">
              <a:defRPr/>
            </a:pPr>
            <a:endParaRPr lang="de-DE" sz="2000" dirty="0" smtClean="0">
              <a:solidFill>
                <a:srgbClr val="FFFFFF"/>
              </a:solidFill>
            </a:endParaRPr>
          </a:p>
        </p:txBody>
      </p:sp>
      <p:sp>
        <p:nvSpPr>
          <p:cNvPr id="14" name="Rounded Rectangle 4"/>
          <p:cNvSpPr/>
          <p:nvPr/>
        </p:nvSpPr>
        <p:spPr>
          <a:xfrm>
            <a:off x="473315" y="4180114"/>
            <a:ext cx="8213135" cy="18442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buAutoNum type="arabicPeriod"/>
              <a:defRPr/>
            </a:pPr>
            <a:r>
              <a:rPr lang="de-DE" sz="2400" b="1" dirty="0" smtClean="0">
                <a:solidFill>
                  <a:srgbClr val="FFFFFF"/>
                </a:solidFill>
              </a:rPr>
              <a:t>Was können andere Menschen tun, </a:t>
            </a:r>
            <a:br>
              <a:rPr lang="de-DE" sz="2400" b="1" dirty="0" smtClean="0">
                <a:solidFill>
                  <a:srgbClr val="FFFFFF"/>
                </a:solidFill>
              </a:rPr>
            </a:br>
            <a:r>
              <a:rPr lang="de-DE" sz="2400" b="1" dirty="0" smtClean="0">
                <a:solidFill>
                  <a:srgbClr val="FFFFFF"/>
                </a:solidFill>
              </a:rPr>
              <a:t>damit Sie sich besser fühlen?</a:t>
            </a:r>
          </a:p>
          <a:p>
            <a:pPr marL="514350" indent="-514350" algn="ctr">
              <a:buAutoNum type="arabicPeriod"/>
              <a:defRPr/>
            </a:pPr>
            <a:r>
              <a:rPr lang="de-DE" sz="2400" b="1" dirty="0" smtClean="0">
                <a:solidFill>
                  <a:srgbClr val="FFFFFF"/>
                </a:solidFill>
              </a:rPr>
              <a:t>Was machen andere Menschen,</a:t>
            </a:r>
            <a:br>
              <a:rPr lang="de-DE" sz="2400" b="1" dirty="0" smtClean="0">
                <a:solidFill>
                  <a:srgbClr val="FFFFFF"/>
                </a:solidFill>
              </a:rPr>
            </a:br>
            <a:r>
              <a:rPr lang="de-DE" sz="2400" b="1" smtClean="0">
                <a:solidFill>
                  <a:srgbClr val="FFFFFF"/>
                </a:solidFill>
              </a:rPr>
              <a:t>so dass Sie </a:t>
            </a:r>
            <a:r>
              <a:rPr lang="de-DE" sz="2400" b="1" dirty="0">
                <a:solidFill>
                  <a:srgbClr val="FFFFFF"/>
                </a:solidFill>
              </a:rPr>
              <a:t>sich </a:t>
            </a:r>
            <a:r>
              <a:rPr lang="de-DE" sz="2400" b="1" dirty="0" smtClean="0">
                <a:solidFill>
                  <a:srgbClr val="FFFFFF"/>
                </a:solidFill>
              </a:rPr>
              <a:t>schlechter fühlen</a:t>
            </a:r>
            <a:r>
              <a:rPr lang="de-DE" sz="2400" b="1" dirty="0">
                <a:solidFill>
                  <a:srgbClr val="FFFFFF"/>
                </a:solidFill>
              </a:rPr>
              <a:t>?</a:t>
            </a:r>
          </a:p>
        </p:txBody>
      </p:sp>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dirty="0" smtClean="0">
                <a:solidFill>
                  <a:schemeClr val="bg1"/>
                </a:solidFill>
              </a:rPr>
              <a:t>     Die Lebenswelt: z. B. pflegende Angehörige </a:t>
            </a:r>
            <a:br>
              <a:rPr lang="de-DE" sz="2400" dirty="0" smtClean="0">
                <a:solidFill>
                  <a:schemeClr val="bg1"/>
                </a:solidFill>
              </a:rPr>
            </a:br>
            <a:r>
              <a:rPr lang="de-DE" sz="2400" dirty="0" smtClean="0">
                <a:solidFill>
                  <a:schemeClr val="bg1"/>
                </a:solidFill>
              </a:rPr>
              <a:t>                                 &amp; Unterstützung im Krankenhaus ...</a:t>
            </a: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22</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2000"/>
                                        <p:tgtEl>
                                          <p:spTgt spid="1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bg/>
                                          </p:spTgt>
                                        </p:tgtEl>
                                        <p:attrNameLst>
                                          <p:attrName>style.visibility</p:attrName>
                                        </p:attrNameLst>
                                      </p:cBhvr>
                                      <p:to>
                                        <p:strVal val="visible"/>
                                      </p:to>
                                    </p:set>
                                    <p:animEffect transition="in" filter="fade">
                                      <p:cBhvr>
                                        <p:cTn id="15" dur="2000"/>
                                        <p:tgtEl>
                                          <p:spTgt spid="14">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2000"/>
                                        <p:tgtEl>
                                          <p:spTgt spid="1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4"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pic>
        <p:nvPicPr>
          <p:cNvPr id="10"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sp>
        <p:nvSpPr>
          <p:cNvPr id="8" name="Rounded Rectangle 2"/>
          <p:cNvSpPr/>
          <p:nvPr/>
        </p:nvSpPr>
        <p:spPr>
          <a:xfrm>
            <a:off x="442450" y="1380385"/>
            <a:ext cx="8244000" cy="11305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smtClean="0">
                <a:solidFill>
                  <a:schemeClr val="bg1"/>
                </a:solidFill>
              </a:rPr>
              <a:t>Wenn wir jemanden mit Demenz im Krankenhaus pflegen, welche der folgenden Elemente können wir beeinflussen? </a:t>
            </a:r>
            <a:br>
              <a:rPr lang="de-DE" sz="1600" dirty="0" smtClean="0">
                <a:solidFill>
                  <a:schemeClr val="bg1"/>
                </a:solidFill>
              </a:rPr>
            </a:br>
            <a:r>
              <a:rPr lang="de-DE" sz="1600" dirty="0" smtClean="0">
                <a:solidFill>
                  <a:schemeClr val="bg1"/>
                </a:solidFill>
              </a:rPr>
              <a:t>Für die, die wir nicht beeinflussen können: Können Kenntnisse darüber, wie sich dies für den Betroffenen auswirkt, helfen – in unseren Beurteilungen, unserer Pflege?</a:t>
            </a:r>
            <a:endParaRPr lang="de-DE" sz="16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23</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graphicFrame>
        <p:nvGraphicFramePr>
          <p:cNvPr id="7" name="Content Placeholder 3"/>
          <p:cNvGraphicFramePr>
            <a:graphicFrameLocks noGrp="1"/>
          </p:cNvGraphicFramePr>
          <p:nvPr>
            <p:ph idx="1"/>
            <p:extLst>
              <p:ext uri="{D42A27DB-BD31-4B8C-83A1-F6EECF244321}">
                <p14:modId xmlns="" xmlns:p14="http://schemas.microsoft.com/office/powerpoint/2010/main" val="2120368980"/>
              </p:ext>
            </p:extLst>
          </p:nvPr>
        </p:nvGraphicFramePr>
        <p:xfrm>
          <a:off x="1494970" y="2612572"/>
          <a:ext cx="6008915" cy="3541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4"/>
          <p:cNvSpPr txBox="1"/>
          <p:nvPr/>
        </p:nvSpPr>
        <p:spPr>
          <a:xfrm>
            <a:off x="6525099" y="5800150"/>
            <a:ext cx="2323933" cy="370040"/>
          </a:xfrm>
          <a:prstGeom prst="rect">
            <a:avLst/>
          </a:prstGeom>
          <a:noFill/>
        </p:spPr>
        <p:txBody>
          <a:bodyPr wrap="square">
            <a:spAutoFit/>
          </a:bodyPr>
          <a:lstStyle/>
          <a:p>
            <a:pPr fontAlgn="auto">
              <a:spcBef>
                <a:spcPts val="0"/>
              </a:spcBef>
              <a:spcAft>
                <a:spcPts val="0"/>
              </a:spcAft>
              <a:defRPr/>
            </a:pPr>
            <a:r>
              <a:rPr lang="en-GB" dirty="0" err="1" smtClean="0">
                <a:latin typeface="+mj-lt"/>
              </a:rPr>
              <a:t>Nach</a:t>
            </a:r>
            <a:r>
              <a:rPr lang="en-GB" dirty="0" smtClean="0">
                <a:latin typeface="+mj-lt"/>
              </a:rPr>
              <a:t> </a:t>
            </a:r>
            <a:r>
              <a:rPr lang="en-GB" dirty="0" err="1" smtClean="0">
                <a:latin typeface="+mj-lt"/>
              </a:rPr>
              <a:t>Kitwood</a:t>
            </a:r>
            <a:r>
              <a:rPr lang="en-GB" dirty="0" smtClean="0">
                <a:latin typeface="+mj-lt"/>
              </a:rPr>
              <a:t> </a:t>
            </a:r>
            <a:r>
              <a:rPr lang="en-GB" dirty="0">
                <a:latin typeface="+mj-lt"/>
              </a:rPr>
              <a:t>(1997</a:t>
            </a:r>
            <a:r>
              <a:rPr lang="en-GB" sz="1600" dirty="0">
                <a:solidFill>
                  <a:schemeClr val="tx1">
                    <a:lumMod val="50000"/>
                    <a:lumOff val="50000"/>
                  </a:schemeClr>
                </a:solidFill>
                <a:latin typeface="+mj-lt"/>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D642DF22-08A8-4465-963F-4DD768F22B6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51D50AE5-16CA-45B0-B28F-8555D912B19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3143E1C-E392-4E72-A80E-E749D1953D5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76C88B95-991B-4DE3-95FA-80B3E8DEFA7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59D8FB43-1A83-406F-8E1B-FF4BA72A486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8B0C422-8C32-4C84-B5C9-803D9929CC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439A791-E894-4275-A27C-4141FEBB2B5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BE6C1198-1406-4EDF-9E3C-D597BB876F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0ED6CA7-7300-43A0-8856-4940DA352B6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D8112084-1B97-435C-A0E9-3B5A50146BC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F90EF44E-3027-4EE1-B1CC-032788A2D0D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A4E7D24F-4767-4536-A119-E7439AFBB2E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pic>
        <p:nvPicPr>
          <p:cNvPr id="12"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sp>
        <p:nvSpPr>
          <p:cNvPr id="5" name="Foliennummernplatzhalter 3"/>
          <p:cNvSpPr>
            <a:spLocks noGrp="1"/>
          </p:cNvSpPr>
          <p:nvPr>
            <p:ph type="sldNum" sz="quarter" idx="4294967295"/>
          </p:nvPr>
        </p:nvSpPr>
        <p:spPr>
          <a:xfrm>
            <a:off x="3500376" y="6446838"/>
            <a:ext cx="2133600" cy="411162"/>
          </a:xfrm>
        </p:spPr>
        <p:txBody>
          <a:bodyPr/>
          <a:lstStyle/>
          <a:p>
            <a:fld id="{479A3A90-E2CC-4F23-ABC5-A6AEF346287E}" type="slidenum">
              <a:rPr lang="de-DE"/>
              <a:pPr/>
              <a:t>24</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9" name="Rounded Rectangle 1"/>
          <p:cNvSpPr/>
          <p:nvPr/>
        </p:nvSpPr>
        <p:spPr>
          <a:xfrm>
            <a:off x="1691820" y="1631263"/>
            <a:ext cx="5761038" cy="1584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800" dirty="0" smtClean="0"/>
              <a:t>Person mit </a:t>
            </a:r>
            <a:r>
              <a:rPr lang="de-DE" sz="4000" dirty="0" smtClean="0">
                <a:solidFill>
                  <a:srgbClr val="C9F45E"/>
                </a:solidFill>
              </a:rPr>
              <a:t>DEMENZ</a:t>
            </a:r>
            <a:endParaRPr lang="de-DE" sz="4000" dirty="0">
              <a:solidFill>
                <a:srgbClr val="C9F45E"/>
              </a:solidFill>
            </a:endParaRPr>
          </a:p>
        </p:txBody>
      </p:sp>
      <p:sp>
        <p:nvSpPr>
          <p:cNvPr id="10" name="Rounded Rectangle 2"/>
          <p:cNvSpPr/>
          <p:nvPr/>
        </p:nvSpPr>
        <p:spPr>
          <a:xfrm>
            <a:off x="1691820" y="3890961"/>
            <a:ext cx="5761038" cy="1584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4000" dirty="0" smtClean="0">
                <a:solidFill>
                  <a:srgbClr val="C9F45E"/>
                </a:solidFill>
              </a:rPr>
              <a:t>PERSON</a:t>
            </a:r>
            <a:r>
              <a:rPr lang="de-DE" sz="4000" dirty="0" smtClean="0"/>
              <a:t> </a:t>
            </a:r>
            <a:r>
              <a:rPr lang="de-DE" sz="2800" dirty="0" smtClean="0"/>
              <a:t>mit Demenz</a:t>
            </a:r>
            <a:endParaRPr lang="de-DE"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442450" y="1380385"/>
            <a:ext cx="8244000" cy="4644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6000" dirty="0" smtClean="0"/>
              <a:t>Gibt es Fragen?</a:t>
            </a:r>
            <a:endParaRPr lang="de-DE" sz="6000" dirty="0"/>
          </a:p>
        </p:txBody>
      </p:sp>
      <p:sp>
        <p:nvSpPr>
          <p:cNvPr id="5" name="Foliennummernplatzhalter 3"/>
          <p:cNvSpPr>
            <a:spLocks noGrp="1"/>
          </p:cNvSpPr>
          <p:nvPr>
            <p:ph type="sldNum" sz="quarter" idx="4294967295"/>
          </p:nvPr>
        </p:nvSpPr>
        <p:spPr>
          <a:xfrm>
            <a:off x="3500376" y="6446838"/>
            <a:ext cx="2133600" cy="411162"/>
          </a:xfrm>
        </p:spPr>
        <p:txBody>
          <a:bodyPr/>
          <a:lstStyle/>
          <a:p>
            <a:fld id="{479A3A90-E2CC-4F23-ABC5-A6AEF346287E}" type="slidenum">
              <a:rPr lang="de-DE"/>
              <a:pPr/>
              <a:t>25</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7" name="Rectangle 21"/>
          <p:cNvSpPr>
            <a:spLocks noChangeArrowheads="1"/>
          </p:cNvSpPr>
          <p:nvPr/>
        </p:nvSpPr>
        <p:spPr bwMode="auto">
          <a:xfrm>
            <a:off x="347854" y="6118981"/>
            <a:ext cx="7257632" cy="215444"/>
          </a:xfrm>
          <a:prstGeom prst="rect">
            <a:avLst/>
          </a:prstGeom>
          <a:noFill/>
          <a:ln w="9525">
            <a:noFill/>
            <a:miter lim="800000"/>
            <a:headEnd/>
            <a:tailEnd/>
          </a:ln>
        </p:spPr>
        <p:txBody>
          <a:bodyPr wrap="square">
            <a:spAutoFit/>
          </a:bodyPr>
          <a:lstStyle/>
          <a:p>
            <a:r>
              <a:rPr lang="de-DE" sz="800" i="1" dirty="0" smtClean="0">
                <a:latin typeface="Calibri" pitchFamily="34" charset="0"/>
              </a:rPr>
              <a:t>Copyright der deutschen Version ©. Fachhochschule der Diakonie, Grete-Reich-Weg 9, 33617 Bielefeld. Alle Rechte vorbehalten</a:t>
            </a:r>
            <a:r>
              <a:rPr lang="de-DE" sz="800" b="1" i="1" dirty="0" smtClean="0">
                <a:latin typeface="Calibri" pitchFamily="34" charset="0"/>
              </a:rPr>
              <a:t>. </a:t>
            </a:r>
            <a:r>
              <a:rPr lang="de-DE" sz="800" b="1" i="1" dirty="0" smtClean="0">
                <a:solidFill>
                  <a:srgbClr val="00B0F0"/>
                </a:solidFill>
                <a:latin typeface="Calibri" pitchFamily="34" charset="0"/>
                <a:hlinkClick r:id="rId2"/>
              </a:rPr>
              <a:t>www.lernvonmir.fh-diakonie.de</a:t>
            </a:r>
            <a:r>
              <a:rPr lang="de-DE" sz="800" b="1" i="1" dirty="0" smtClean="0">
                <a:latin typeface="Calibri" pitchFamily="34" charset="0"/>
              </a:rPr>
              <a:t> </a:t>
            </a:r>
          </a:p>
        </p:txBody>
      </p:sp>
      <p:pic>
        <p:nvPicPr>
          <p:cNvPr id="8" name="Picture 23" descr="GMHIEC logo jpeg.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210136" y="6430622"/>
            <a:ext cx="866009" cy="432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graphicFrame>
        <p:nvGraphicFramePr>
          <p:cNvPr id="8" name="Content Placeholder 3"/>
          <p:cNvGraphicFramePr>
            <a:graphicFrameLocks noGrp="1"/>
          </p:cNvGraphicFramePr>
          <p:nvPr>
            <p:ph idx="1"/>
            <p:extLst>
              <p:ext uri="{D42A27DB-BD31-4B8C-83A1-F6EECF244321}">
                <p14:modId xmlns="" xmlns:p14="http://schemas.microsoft.com/office/powerpoint/2010/main" val="2120368980"/>
              </p:ext>
            </p:extLst>
          </p:nvPr>
        </p:nvGraphicFramePr>
        <p:xfrm>
          <a:off x="1017636" y="1150375"/>
          <a:ext cx="6813755" cy="48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3"/>
          <p:cNvSpPr>
            <a:spLocks noGrp="1"/>
          </p:cNvSpPr>
          <p:nvPr>
            <p:ph type="sldNum" sz="quarter" idx="4294967295"/>
          </p:nvPr>
        </p:nvSpPr>
        <p:spPr>
          <a:xfrm>
            <a:off x="3500376" y="6446838"/>
            <a:ext cx="2133600" cy="411162"/>
          </a:xfrm>
        </p:spPr>
        <p:txBody>
          <a:bodyPr/>
          <a:lstStyle/>
          <a:p>
            <a:fld id="{479A3A90-E2CC-4F23-ABC5-A6AEF346287E}" type="slidenum">
              <a:rPr lang="de-DE"/>
              <a:pPr/>
              <a:t>3</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pic>
        <p:nvPicPr>
          <p:cNvPr id="14"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sp>
        <p:nvSpPr>
          <p:cNvPr id="9" name="TextBox 14"/>
          <p:cNvSpPr txBox="1"/>
          <p:nvPr/>
        </p:nvSpPr>
        <p:spPr>
          <a:xfrm>
            <a:off x="6525099" y="5800150"/>
            <a:ext cx="2323933" cy="370040"/>
          </a:xfrm>
          <a:prstGeom prst="rect">
            <a:avLst/>
          </a:prstGeom>
          <a:noFill/>
        </p:spPr>
        <p:txBody>
          <a:bodyPr wrap="square">
            <a:spAutoFit/>
          </a:bodyPr>
          <a:lstStyle/>
          <a:p>
            <a:pPr fontAlgn="auto">
              <a:spcBef>
                <a:spcPts val="0"/>
              </a:spcBef>
              <a:spcAft>
                <a:spcPts val="0"/>
              </a:spcAft>
              <a:defRPr/>
            </a:pPr>
            <a:r>
              <a:rPr lang="en-GB" dirty="0" err="1" smtClean="0">
                <a:latin typeface="+mj-lt"/>
              </a:rPr>
              <a:t>Nach</a:t>
            </a:r>
            <a:r>
              <a:rPr lang="en-GB" dirty="0" smtClean="0">
                <a:latin typeface="+mj-lt"/>
              </a:rPr>
              <a:t> </a:t>
            </a:r>
            <a:r>
              <a:rPr lang="en-GB" dirty="0" err="1" smtClean="0">
                <a:latin typeface="+mj-lt"/>
              </a:rPr>
              <a:t>Kitwood</a:t>
            </a:r>
            <a:r>
              <a:rPr lang="en-GB" dirty="0" smtClean="0">
                <a:latin typeface="+mj-lt"/>
              </a:rPr>
              <a:t> </a:t>
            </a:r>
            <a:r>
              <a:rPr lang="en-GB" dirty="0">
                <a:latin typeface="+mj-lt"/>
              </a:rPr>
              <a:t>(1997</a:t>
            </a:r>
            <a:r>
              <a:rPr lang="en-GB" sz="1600" dirty="0">
                <a:solidFill>
                  <a:schemeClr val="tx1">
                    <a:lumMod val="50000"/>
                    <a:lumOff val="50000"/>
                  </a:schemeClr>
                </a:solidFill>
                <a:latin typeface="+mj-lt"/>
              </a:rPr>
              <a:t>)</a:t>
            </a:r>
          </a:p>
        </p:txBody>
      </p:sp>
      <p:sp>
        <p:nvSpPr>
          <p:cNvPr id="11" name="Oval 4"/>
          <p:cNvSpPr/>
          <p:nvPr/>
        </p:nvSpPr>
        <p:spPr>
          <a:xfrm>
            <a:off x="3416452" y="2660155"/>
            <a:ext cx="2087562" cy="20145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000" dirty="0" smtClean="0">
                <a:solidFill>
                  <a:schemeClr val="bg1"/>
                </a:solidFill>
              </a:rPr>
              <a:t>Der mit der Demenz lebende Mensch</a:t>
            </a:r>
            <a:endParaRPr lang="de-DE" sz="2000"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D642DF22-08A8-4465-963F-4DD768F22B6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51D50AE5-16CA-45B0-B28F-8555D912B19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23143E1C-E392-4E72-A80E-E749D1953D5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76C88B95-991B-4DE3-95FA-80B3E8DEFA7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59D8FB43-1A83-406F-8E1B-FF4BA72A486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78B0C422-8C32-4C84-B5C9-803D9929CC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8439A791-E894-4275-A27C-4141FEBB2B5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BE6C1198-1406-4EDF-9E3C-D597BB876F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A0ED6CA7-7300-43A0-8856-4940DA352B6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D8112084-1B97-435C-A0E9-3B5A50146BC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F90EF44E-3027-4EE1-B1CC-032788A2D0D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graphicEl>
                                              <a:dgm id="{A4E7D24F-4767-4536-A119-E7439AFBB2E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graphicFrame>
        <p:nvGraphicFramePr>
          <p:cNvPr id="8" name="Content Placeholder 3"/>
          <p:cNvGraphicFramePr>
            <a:graphicFrameLocks noGrp="1"/>
          </p:cNvGraphicFramePr>
          <p:nvPr>
            <p:ph idx="1"/>
            <p:extLst>
              <p:ext uri="{D42A27DB-BD31-4B8C-83A1-F6EECF244321}">
                <p14:modId xmlns="" xmlns:p14="http://schemas.microsoft.com/office/powerpoint/2010/main" val="2120368980"/>
              </p:ext>
            </p:extLst>
          </p:nvPr>
        </p:nvGraphicFramePr>
        <p:xfrm>
          <a:off x="1017636" y="1150375"/>
          <a:ext cx="6813755" cy="48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3"/>
          <p:cNvSpPr>
            <a:spLocks noGrp="1"/>
          </p:cNvSpPr>
          <p:nvPr>
            <p:ph type="sldNum" sz="quarter" idx="4294967295"/>
          </p:nvPr>
        </p:nvSpPr>
        <p:spPr>
          <a:xfrm>
            <a:off x="3515124" y="6446838"/>
            <a:ext cx="2133600" cy="411162"/>
          </a:xfrm>
        </p:spPr>
        <p:txBody>
          <a:bodyPr/>
          <a:lstStyle/>
          <a:p>
            <a:fld id="{479A3A90-E2CC-4F23-ABC5-A6AEF346287E}" type="slidenum">
              <a:rPr lang="de-DE"/>
              <a:pPr/>
              <a:t>4</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pic>
        <p:nvPicPr>
          <p:cNvPr id="14"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sp>
        <p:nvSpPr>
          <p:cNvPr id="11" name="Oval 4"/>
          <p:cNvSpPr/>
          <p:nvPr/>
        </p:nvSpPr>
        <p:spPr>
          <a:xfrm>
            <a:off x="3416452" y="2660155"/>
            <a:ext cx="2087562" cy="20145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000" dirty="0" smtClean="0">
                <a:solidFill>
                  <a:schemeClr val="bg1"/>
                </a:solidFill>
              </a:rPr>
              <a:t>Der mit Demenz lebende Mensch</a:t>
            </a:r>
            <a:endParaRPr lang="de-DE" sz="2000" dirty="0">
              <a:solidFill>
                <a:schemeClr val="bg1"/>
              </a:solidFill>
            </a:endParaRPr>
          </a:p>
        </p:txBody>
      </p:sp>
      <p:sp>
        <p:nvSpPr>
          <p:cNvPr id="9" name="TextBox 14"/>
          <p:cNvSpPr txBox="1"/>
          <p:nvPr/>
        </p:nvSpPr>
        <p:spPr>
          <a:xfrm>
            <a:off x="6525099" y="5800150"/>
            <a:ext cx="2323933" cy="370040"/>
          </a:xfrm>
          <a:prstGeom prst="rect">
            <a:avLst/>
          </a:prstGeom>
          <a:noFill/>
        </p:spPr>
        <p:txBody>
          <a:bodyPr wrap="square">
            <a:spAutoFit/>
          </a:bodyPr>
          <a:lstStyle/>
          <a:p>
            <a:pPr fontAlgn="auto">
              <a:spcBef>
                <a:spcPts val="0"/>
              </a:spcBef>
              <a:spcAft>
                <a:spcPts val="0"/>
              </a:spcAft>
              <a:defRPr/>
            </a:pPr>
            <a:r>
              <a:rPr lang="en-GB" dirty="0" err="1" smtClean="0">
                <a:latin typeface="+mj-lt"/>
              </a:rPr>
              <a:t>Nach</a:t>
            </a:r>
            <a:r>
              <a:rPr lang="en-GB" dirty="0" smtClean="0">
                <a:latin typeface="+mj-lt"/>
              </a:rPr>
              <a:t> </a:t>
            </a:r>
            <a:r>
              <a:rPr lang="en-GB" dirty="0" err="1" smtClean="0">
                <a:latin typeface="+mj-lt"/>
              </a:rPr>
              <a:t>Kitwood</a:t>
            </a:r>
            <a:r>
              <a:rPr lang="en-GB" dirty="0" smtClean="0">
                <a:latin typeface="+mj-lt"/>
              </a:rPr>
              <a:t> </a:t>
            </a:r>
            <a:r>
              <a:rPr lang="en-GB" dirty="0">
                <a:latin typeface="+mj-lt"/>
              </a:rPr>
              <a:t>(1997</a:t>
            </a:r>
            <a:r>
              <a:rPr lang="en-GB" sz="1600" dirty="0">
                <a:solidFill>
                  <a:schemeClr val="tx1">
                    <a:lumMod val="50000"/>
                    <a:lumOff val="50000"/>
                  </a:schemeClr>
                </a:solidFill>
                <a:latin typeface="+mj-lt"/>
              </a:rPr>
              <a:t>)</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l="36131" b="40330"/>
          <a:stretch>
            <a:fillRect/>
          </a:stretch>
        </p:blipFill>
        <p:spPr bwMode="auto">
          <a:xfrm>
            <a:off x="0" y="4800571"/>
            <a:ext cx="2241400" cy="1601665"/>
          </a:xfrm>
          <a:prstGeom prst="rect">
            <a:avLst/>
          </a:prstGeom>
          <a:noFill/>
        </p:spPr>
      </p:pic>
      <p:sp>
        <p:nvSpPr>
          <p:cNvPr id="5" name="Foliennummernplatzhalter 3"/>
          <p:cNvSpPr>
            <a:spLocks noGrp="1"/>
          </p:cNvSpPr>
          <p:nvPr>
            <p:ph type="sldNum" sz="quarter" idx="4294967295"/>
          </p:nvPr>
        </p:nvSpPr>
        <p:spPr>
          <a:xfrm>
            <a:off x="3500376" y="6446838"/>
            <a:ext cx="2133600" cy="411162"/>
          </a:xfrm>
        </p:spPr>
        <p:txBody>
          <a:bodyPr/>
          <a:lstStyle/>
          <a:p>
            <a:fld id="{479A3A90-E2CC-4F23-ABC5-A6AEF346287E}" type="slidenum">
              <a:rPr lang="de-DE"/>
              <a:pPr/>
              <a:t>5</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pic>
        <p:nvPicPr>
          <p:cNvPr id="14" name="Picture 7" descr="C:\Users\Eickhoff\Documents\Kopien von Fileserver-Ordnern SaNa G\ÖA_FHdD\Medien\Lern von mir _ Trainings\Gute-Botschafter-ENTWÜRFE\background_fh-d.png"/>
          <p:cNvPicPr>
            <a:picLocks noChangeAspect="1" noChangeArrowheads="1"/>
          </p:cNvPicPr>
          <p:nvPr/>
        </p:nvPicPr>
        <p:blipFill>
          <a:blip r:embed="rId2" cstate="print"/>
          <a:srcRect t="35257" r="38373"/>
          <a:stretch>
            <a:fillRect/>
          </a:stretch>
        </p:blipFill>
        <p:spPr bwMode="auto">
          <a:xfrm>
            <a:off x="6981263" y="1010826"/>
            <a:ext cx="2162737" cy="1737817"/>
          </a:xfrm>
          <a:prstGeom prst="rect">
            <a:avLst/>
          </a:prstGeom>
          <a:noFill/>
        </p:spPr>
      </p:pic>
      <p:graphicFrame>
        <p:nvGraphicFramePr>
          <p:cNvPr id="11" name="Diagram 3"/>
          <p:cNvGraphicFramePr/>
          <p:nvPr>
            <p:extLst>
              <p:ext uri="{D42A27DB-BD31-4B8C-83A1-F6EECF244321}">
                <p14:modId xmlns="" xmlns:p14="http://schemas.microsoft.com/office/powerpoint/2010/main" val="1298610437"/>
              </p:ext>
            </p:extLst>
          </p:nvPr>
        </p:nvGraphicFramePr>
        <p:xfrm>
          <a:off x="1415845" y="1194622"/>
          <a:ext cx="6372000" cy="5074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28268654-AA65-4D3D-AB1D-C7D47618A7A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563444FE-56BD-4BAD-885A-FA8019DA4C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A7589C03-C358-4715-A0E8-3745160FBF3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graphicEl>
                                              <a:dgm id="{D7604DE6-5F1A-4B77-BB01-D7185494C60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graphicEl>
                                              <a:dgm id="{7EAABD69-3BA3-4BDB-BE3E-A7AF59EA7DF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graphicEl>
                                              <a:dgm id="{4D7A41F8-7459-4EFD-A8EA-D47FA499946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A71F6BEA-CF95-4A64-AF64-8EACE29E36A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graphicEl>
                                              <a:dgm id="{BD47196D-B6B5-4A67-AF22-ECA2B47FC41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graphicEl>
                                              <a:dgm id="{CBF81222-46DA-4660-8617-4A4E751111E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graphicEl>
                                              <a:dgm id="{84426CD3-94A9-4967-A9B4-14E27737924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graphicEl>
                                              <a:dgm id="{515028C6-729A-4D72-B64B-F96086456805}"/>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graphicEl>
                                              <a:dgm id="{C3E63F12-E5AC-41F8-824A-6E623EA4C41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graphicEl>
                                              <a:dgm id="{A03BE146-44C2-4492-A98B-E82CDCC7F0F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
          <p:cNvSpPr/>
          <p:nvPr/>
        </p:nvSpPr>
        <p:spPr>
          <a:xfrm>
            <a:off x="442450" y="2478109"/>
            <a:ext cx="8244000" cy="3546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rgbClr val="FFFFFF"/>
                </a:solidFill>
              </a:rPr>
              <a:t>Menschen, die mit Demenz leben, erfahren unterschiedliche  Beeinträchtigungen je nach dem Bereich des Gehirns, in dem sich die Schädigung findet.</a:t>
            </a:r>
            <a:br>
              <a:rPr lang="de-DE" sz="2000" dirty="0" smtClean="0">
                <a:solidFill>
                  <a:srgbClr val="FFFFFF"/>
                </a:solidFill>
              </a:rPr>
            </a:br>
            <a:endParaRPr lang="de-DE" sz="2000" dirty="0" smtClean="0">
              <a:solidFill>
                <a:srgbClr val="FFFFFF"/>
              </a:solidFill>
            </a:endParaRPr>
          </a:p>
          <a:p>
            <a:pPr>
              <a:defRPr/>
            </a:pPr>
            <a:r>
              <a:rPr lang="de-DE" sz="2000" dirty="0" smtClean="0">
                <a:solidFill>
                  <a:srgbClr val="FFFFFF"/>
                </a:solidFill>
              </a:rPr>
              <a:t>Die folgenden Folien zeigen an Beispielen, welche Bedeutung einige der geistigen Beeinträchtigungen haben können. </a:t>
            </a:r>
            <a:br>
              <a:rPr lang="de-DE" sz="2000" dirty="0" smtClean="0">
                <a:solidFill>
                  <a:srgbClr val="FFFFFF"/>
                </a:solidFill>
              </a:rPr>
            </a:br>
            <a:endParaRPr lang="de-DE" sz="2000" dirty="0" smtClean="0">
              <a:solidFill>
                <a:srgbClr val="FFFFFF"/>
              </a:solidFill>
            </a:endParaRPr>
          </a:p>
          <a:p>
            <a:pPr>
              <a:defRPr/>
            </a:pPr>
            <a:r>
              <a:rPr lang="de-DE" sz="2000" dirty="0" smtClean="0">
                <a:solidFill>
                  <a:srgbClr val="FFFFFF"/>
                </a:solidFill>
              </a:rPr>
              <a:t>Denken Sie bei jedem der Beispiele daran, wie eine ähnliche Beeinträchtigung jemandem Schwierigkeiten bereitete, den Sie gepflegt haben.</a:t>
            </a:r>
            <a:endParaRPr lang="de-DE" sz="2400" dirty="0">
              <a:solidFill>
                <a:srgbClr val="FFFFFF"/>
              </a:solidFill>
            </a:endParaRPr>
          </a:p>
        </p:txBody>
      </p:sp>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Mögliche Konsequenzen geistiger Beeinträchtigung</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6</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Mögliche Konsequenzen geistiger Beeinträchtigung</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7</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6" name="Rounded Rectangle 2"/>
          <p:cNvSpPr/>
          <p:nvPr/>
        </p:nvSpPr>
        <p:spPr>
          <a:xfrm>
            <a:off x="442450" y="2478109"/>
            <a:ext cx="3511022" cy="1828420"/>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solidFill>
                  <a:schemeClr val="tx1"/>
                </a:solidFill>
              </a:rPr>
              <a:t>Gedächtnis</a:t>
            </a:r>
          </a:p>
          <a:p>
            <a:pPr algn="ctr" fontAlgn="auto">
              <a:spcBef>
                <a:spcPts val="0"/>
              </a:spcBef>
              <a:spcAft>
                <a:spcPts val="0"/>
              </a:spcAft>
              <a:defRPr/>
            </a:pPr>
            <a:endParaRPr lang="de-DE" dirty="0" smtClean="0">
              <a:solidFill>
                <a:schemeClr val="tx1"/>
              </a:solidFill>
            </a:endParaRPr>
          </a:p>
          <a:p>
            <a:pPr algn="ctr" fontAlgn="auto">
              <a:spcBef>
                <a:spcPts val="0"/>
              </a:spcBef>
              <a:spcAft>
                <a:spcPts val="0"/>
              </a:spcAft>
              <a:defRPr/>
            </a:pPr>
            <a:r>
              <a:rPr lang="de-DE" dirty="0" smtClean="0">
                <a:solidFill>
                  <a:schemeClr val="tx1"/>
                </a:solidFill>
              </a:rPr>
              <a:t>(Teile des Kurzzeitgedächtnisses können betroffen sein)</a:t>
            </a:r>
            <a:endParaRPr lang="de-DE" dirty="0">
              <a:solidFill>
                <a:schemeClr val="tx1"/>
              </a:solidFill>
            </a:endParaRPr>
          </a:p>
        </p:txBody>
      </p:sp>
      <p:sp>
        <p:nvSpPr>
          <p:cNvPr id="9" name="Rounded Rectangle 3"/>
          <p:cNvSpPr/>
          <p:nvPr/>
        </p:nvSpPr>
        <p:spPr>
          <a:xfrm>
            <a:off x="4182378" y="2478109"/>
            <a:ext cx="4504072" cy="3546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de-DE" dirty="0" smtClean="0">
                <a:solidFill>
                  <a:srgbClr val="FFFFFF"/>
                </a:solidFill>
              </a:rPr>
              <a:t>Frau Schneider vergisst immer wieder, warum sie im Krankenhaus ist, und fragt häufig die Mitarbeiter und andere Patienten, wo sie hier ist.</a:t>
            </a:r>
          </a:p>
          <a:p>
            <a:pPr marL="342900" indent="-342900">
              <a:buFontTx/>
              <a:buAutoNum type="arabicPeriod"/>
              <a:defRPr/>
            </a:pPr>
            <a:endParaRPr lang="de-DE" dirty="0" smtClean="0">
              <a:solidFill>
                <a:srgbClr val="FFFFFF"/>
              </a:solidFill>
            </a:endParaRPr>
          </a:p>
          <a:p>
            <a:pPr marL="342900" indent="-342900">
              <a:buFontTx/>
              <a:buAutoNum type="arabicPeriod"/>
              <a:defRPr/>
            </a:pPr>
            <a:r>
              <a:rPr lang="de-DE" dirty="0" smtClean="0">
                <a:solidFill>
                  <a:srgbClr val="FFFFFF"/>
                </a:solidFill>
              </a:rPr>
              <a:t> ………………………………………………………………………………………………………………………………………………………………………………</a:t>
            </a:r>
          </a:p>
          <a:p>
            <a:pPr marL="342900" indent="-342900">
              <a:buFontTx/>
              <a:buAutoNum type="arabicPeriod"/>
              <a:defRPr/>
            </a:pPr>
            <a:endParaRPr lang="de-DE" dirty="0">
              <a:solidFill>
                <a:srgbClr val="FFFF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Mögliche Konsequenzen geistiger Beeinträchtigung</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8</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6" name="Rounded Rectangle 2"/>
          <p:cNvSpPr/>
          <p:nvPr/>
        </p:nvSpPr>
        <p:spPr>
          <a:xfrm>
            <a:off x="442450" y="2478109"/>
            <a:ext cx="3511022" cy="1828419"/>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solidFill>
                  <a:schemeClr val="tx1"/>
                </a:solidFill>
              </a:rPr>
              <a:t>Probleme beim Sehen</a:t>
            </a:r>
          </a:p>
          <a:p>
            <a:pPr algn="ctr" fontAlgn="auto">
              <a:spcBef>
                <a:spcPts val="0"/>
              </a:spcBef>
              <a:spcAft>
                <a:spcPts val="0"/>
              </a:spcAft>
              <a:defRPr/>
            </a:pPr>
            <a:endParaRPr lang="de-DE" dirty="0" smtClean="0">
              <a:solidFill>
                <a:schemeClr val="tx1"/>
              </a:solidFill>
            </a:endParaRPr>
          </a:p>
          <a:p>
            <a:pPr algn="ctr" fontAlgn="auto">
              <a:spcBef>
                <a:spcPts val="0"/>
              </a:spcBef>
              <a:spcAft>
                <a:spcPts val="0"/>
              </a:spcAft>
              <a:defRPr/>
            </a:pPr>
            <a:r>
              <a:rPr lang="de-DE" dirty="0" smtClean="0">
                <a:solidFill>
                  <a:schemeClr val="tx1"/>
                </a:solidFill>
              </a:rPr>
              <a:t>(Wahrnehmung der Umwelt verändert sich )</a:t>
            </a:r>
          </a:p>
        </p:txBody>
      </p:sp>
      <p:sp>
        <p:nvSpPr>
          <p:cNvPr id="9" name="Rounded Rectangle 3"/>
          <p:cNvSpPr/>
          <p:nvPr/>
        </p:nvSpPr>
        <p:spPr>
          <a:xfrm>
            <a:off x="4182378" y="2478109"/>
            <a:ext cx="4504072" cy="3546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de-DE" dirty="0" smtClean="0">
                <a:solidFill>
                  <a:srgbClr val="FFFFFF"/>
                </a:solidFill>
              </a:rPr>
              <a:t>Herr Unterbäumer nimmt den Glanz des  gebohnerten Bodens als Wasserspiegelung wahr. Er weigert sich, weiterzugehen.</a:t>
            </a:r>
          </a:p>
          <a:p>
            <a:pPr marL="342900" indent="-342900">
              <a:buFontTx/>
              <a:buAutoNum type="arabicPeriod"/>
              <a:defRPr/>
            </a:pPr>
            <a:endParaRPr lang="de-DE" dirty="0" smtClean="0">
              <a:solidFill>
                <a:srgbClr val="FFFFFF"/>
              </a:solidFill>
            </a:endParaRPr>
          </a:p>
          <a:p>
            <a:pPr marL="342900" indent="-342900">
              <a:buFontTx/>
              <a:buAutoNum type="arabicPeriod"/>
              <a:defRPr/>
            </a:pPr>
            <a:r>
              <a:rPr lang="de-DE" dirty="0" smtClean="0">
                <a:solidFill>
                  <a:srgbClr val="FFFFFF"/>
                </a:solidFill>
              </a:rPr>
              <a:t> ………………………………………………………………………………………………………………………………………………………………………………</a:t>
            </a:r>
          </a:p>
          <a:p>
            <a:pPr marL="342900" indent="-342900">
              <a:buFontTx/>
              <a:buAutoNum type="arabicPeriod"/>
              <a:defRPr/>
            </a:pPr>
            <a:endParaRPr lang="de-DE" dirty="0">
              <a:solidFill>
                <a:srgbClr val="FFFF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p:cNvSpPr/>
          <p:nvPr/>
        </p:nvSpPr>
        <p:spPr>
          <a:xfrm>
            <a:off x="442450" y="1380385"/>
            <a:ext cx="8244000" cy="9029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bg1"/>
                </a:solidFill>
              </a:rPr>
              <a:t>Mögliche Konsequenzen geistiger Beeinträchtigung</a:t>
            </a:r>
            <a:endParaRPr lang="de-DE" sz="2400" dirty="0">
              <a:solidFill>
                <a:schemeClr val="bg1"/>
              </a:solidFill>
            </a:endParaRPr>
          </a:p>
        </p:txBody>
      </p:sp>
      <p:sp>
        <p:nvSpPr>
          <p:cNvPr id="5" name="Foliennummernplatzhalter 3"/>
          <p:cNvSpPr>
            <a:spLocks noGrp="1"/>
          </p:cNvSpPr>
          <p:nvPr>
            <p:ph type="sldNum" sz="quarter" idx="4294967295"/>
          </p:nvPr>
        </p:nvSpPr>
        <p:spPr>
          <a:xfrm>
            <a:off x="3506500" y="6446480"/>
            <a:ext cx="2133600" cy="411520"/>
          </a:xfrm>
        </p:spPr>
        <p:txBody>
          <a:bodyPr/>
          <a:lstStyle/>
          <a:p>
            <a:fld id="{479A3A90-E2CC-4F23-ABC5-A6AEF346287E}" type="slidenum">
              <a:rPr lang="de-DE"/>
              <a:pPr/>
              <a:t>9</a:t>
            </a:fld>
            <a:endParaRPr lang="de-DE" dirty="0"/>
          </a:p>
        </p:txBody>
      </p:sp>
      <p:sp>
        <p:nvSpPr>
          <p:cNvPr id="203790" name="Rectangle 14"/>
          <p:cNvSpPr>
            <a:spLocks noChangeArrowheads="1"/>
          </p:cNvSpPr>
          <p:nvPr/>
        </p:nvSpPr>
        <p:spPr bwMode="auto">
          <a:xfrm>
            <a:off x="170320" y="388938"/>
            <a:ext cx="6096000" cy="533400"/>
          </a:xfrm>
          <a:prstGeom prst="rect">
            <a:avLst/>
          </a:prstGeom>
          <a:noFill/>
          <a:ln w="9525">
            <a:noFill/>
            <a:miter lim="800000"/>
            <a:headEnd/>
            <a:tailEnd/>
          </a:ln>
          <a:effectLst/>
        </p:spPr>
        <p:txBody>
          <a:bodyPr anchor="b"/>
          <a:lstStyle/>
          <a:p>
            <a:pPr lvl="0" defTabSz="914400">
              <a:lnSpc>
                <a:spcPct val="90000"/>
              </a:lnSpc>
              <a:spcBef>
                <a:spcPct val="20000"/>
              </a:spcBef>
              <a:buClr>
                <a:srgbClr val="090175"/>
              </a:buClr>
              <a:defRPr/>
            </a:pPr>
            <a:r>
              <a:rPr lang="de-DE" sz="2800" b="1" kern="0" dirty="0">
                <a:solidFill>
                  <a:srgbClr val="170E83"/>
                </a:solidFill>
                <a:latin typeface="+mj-lt"/>
              </a:rPr>
              <a:t>„LERN VON MIR</a:t>
            </a:r>
            <a:r>
              <a:rPr lang="de-DE" sz="2800" b="1" kern="0" dirty="0" smtClean="0">
                <a:solidFill>
                  <a:srgbClr val="170E83"/>
                </a:solidFill>
                <a:latin typeface="+mj-lt"/>
              </a:rPr>
              <a:t>“  </a:t>
            </a:r>
            <a:r>
              <a:rPr lang="de-DE" sz="2800" b="1" kern="0" dirty="0" smtClean="0">
                <a:solidFill>
                  <a:srgbClr val="92D050"/>
                </a:solidFill>
                <a:latin typeface="+mj-lt"/>
              </a:rPr>
              <a:t>Modul 2</a:t>
            </a:r>
            <a:endParaRPr lang="de-DE" sz="2800" b="1" kern="0" dirty="0">
              <a:solidFill>
                <a:srgbClr val="92D050"/>
              </a:solidFill>
              <a:latin typeface="+mj-lt"/>
            </a:endParaRPr>
          </a:p>
        </p:txBody>
      </p:sp>
      <p:sp>
        <p:nvSpPr>
          <p:cNvPr id="6" name="Rounded Rectangle 2"/>
          <p:cNvSpPr/>
          <p:nvPr/>
        </p:nvSpPr>
        <p:spPr>
          <a:xfrm>
            <a:off x="442450" y="2478109"/>
            <a:ext cx="3511022" cy="1828419"/>
          </a:xfrm>
          <a:prstGeom prst="rect">
            <a:avLst/>
          </a:prstGeom>
          <a:solidFill>
            <a:srgbClr val="C9F4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solidFill>
                  <a:schemeClr val="tx1"/>
                </a:solidFill>
              </a:rPr>
              <a:t>Probleme, Handlungen oder Aufgaben auszuführen</a:t>
            </a:r>
          </a:p>
        </p:txBody>
      </p:sp>
      <p:sp>
        <p:nvSpPr>
          <p:cNvPr id="9" name="Rounded Rectangle 3"/>
          <p:cNvSpPr/>
          <p:nvPr/>
        </p:nvSpPr>
        <p:spPr>
          <a:xfrm>
            <a:off x="4182378" y="2478109"/>
            <a:ext cx="4504072" cy="3546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de-DE" dirty="0" smtClean="0">
                <a:solidFill>
                  <a:srgbClr val="FFFFFF"/>
                </a:solidFill>
              </a:rPr>
              <a:t>Frau Schmidt möchte sich selber anziehen. Sie zieht die Kleidung aber in der falschen Reihenfolge an und regt sich auf.</a:t>
            </a:r>
          </a:p>
          <a:p>
            <a:pPr marL="342900" indent="-342900">
              <a:buFontTx/>
              <a:buAutoNum type="arabicPeriod"/>
              <a:defRPr/>
            </a:pPr>
            <a:endParaRPr lang="de-DE" dirty="0" smtClean="0">
              <a:solidFill>
                <a:srgbClr val="FFFFFF"/>
              </a:solidFill>
            </a:endParaRPr>
          </a:p>
          <a:p>
            <a:pPr marL="342900" indent="-342900">
              <a:buFontTx/>
              <a:buAutoNum type="arabicPeriod"/>
              <a:defRPr/>
            </a:pPr>
            <a:r>
              <a:rPr lang="de-DE" dirty="0" smtClean="0">
                <a:solidFill>
                  <a:srgbClr val="FFFFFF"/>
                </a:solidFill>
              </a:rPr>
              <a:t> ………………………………………………………………………………………………………………………………………………………………………………</a:t>
            </a:r>
          </a:p>
          <a:p>
            <a:pPr marL="342900" indent="-342900">
              <a:buFontTx/>
              <a:buAutoNum type="arabicPeriod"/>
              <a:defRPr/>
            </a:pPr>
            <a:endParaRPr lang="de-DE" dirty="0">
              <a:solidFill>
                <a:srgbClr val="FFFF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theme/theme1.xml><?xml version="1.0" encoding="utf-8"?>
<a:theme xmlns:a="http://schemas.openxmlformats.org/drawingml/2006/main" name="Ebene">
  <a:themeElements>
    <a:clrScheme name="Eben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Ebene">
      <a:majorFont>
        <a:latin typeface="Frutiger 45 Light"/>
        <a:ea typeface=""/>
        <a:cs typeface=""/>
      </a:majorFont>
      <a:minorFont>
        <a:latin typeface="Frutiger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ben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Eben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Eben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Eben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Eben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Eben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Eben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Eben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1057</Words>
  <Application>Microsoft Office PowerPoint</Application>
  <PresentationFormat>Bildschirmpräsentation (4:3)</PresentationFormat>
  <Paragraphs>197</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Ebene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vscheven</dc:creator>
  <cp:lastModifiedBy>Eickhoff</cp:lastModifiedBy>
  <cp:revision>231</cp:revision>
  <dcterms:modified xsi:type="dcterms:W3CDTF">2015-05-21T20:25:18Z</dcterms:modified>
</cp:coreProperties>
</file>